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29"/>
  </p:notesMasterIdLst>
  <p:sldIdLst>
    <p:sldId id="281" r:id="rId2"/>
    <p:sldId id="282" r:id="rId3"/>
    <p:sldId id="283" r:id="rId4"/>
    <p:sldId id="256" r:id="rId5"/>
    <p:sldId id="257" r:id="rId6"/>
    <p:sldId id="258" r:id="rId7"/>
    <p:sldId id="259" r:id="rId8"/>
    <p:sldId id="260" r:id="rId9"/>
    <p:sldId id="261" r:id="rId10"/>
    <p:sldId id="273" r:id="rId11"/>
    <p:sldId id="262" r:id="rId12"/>
    <p:sldId id="263" r:id="rId13"/>
    <p:sldId id="264" r:id="rId14"/>
    <p:sldId id="265" r:id="rId15"/>
    <p:sldId id="266" r:id="rId16"/>
    <p:sldId id="267" r:id="rId17"/>
    <p:sldId id="277" r:id="rId18"/>
    <p:sldId id="278" r:id="rId19"/>
    <p:sldId id="268" r:id="rId20"/>
    <p:sldId id="274" r:id="rId21"/>
    <p:sldId id="276" r:id="rId22"/>
    <p:sldId id="269" r:id="rId23"/>
    <p:sldId id="275" r:id="rId24"/>
    <p:sldId id="270" r:id="rId25"/>
    <p:sldId id="271" r:id="rId26"/>
    <p:sldId id="272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85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C4D447-FDEF-456D-AEAA-DC274350F786}" type="doc">
      <dgm:prSet loTypeId="urn:microsoft.com/office/officeart/2005/8/layout/hierarchy1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797F238-6415-46EE-89BD-3CA20806744B}">
      <dgm:prSet/>
      <dgm:spPr/>
      <dgm:t>
        <a:bodyPr/>
        <a:lstStyle/>
        <a:p>
          <a:pPr>
            <a:defRPr cap="all"/>
          </a:pPr>
          <a:r>
            <a:rPr lang="en-US"/>
            <a:t>Engaged trainers create engaged learners</a:t>
          </a:r>
        </a:p>
      </dgm:t>
      <dgm:extLst>
        <a:ext uri="{E40237B7-FDA0-4F09-8148-C483321AD2D9}">
          <dgm14:cNvPr xmlns:dgm14="http://schemas.microsoft.com/office/drawing/2010/diagram" id="0" name="" descr="Effective training systems and engaged trainers create engaged learners. "/>
        </a:ext>
      </dgm:extLst>
    </dgm:pt>
    <dgm:pt modelId="{D1CACDE9-F3C7-4264-82D5-F3265276BC4A}" type="parTrans" cxnId="{22BBC625-D876-4172-8725-58001A59CB62}">
      <dgm:prSet/>
      <dgm:spPr/>
      <dgm:t>
        <a:bodyPr/>
        <a:lstStyle/>
        <a:p>
          <a:endParaRPr lang="en-US"/>
        </a:p>
      </dgm:t>
    </dgm:pt>
    <dgm:pt modelId="{C8CA7E9F-4F49-4780-B34B-90A5B2F6D590}" type="sibTrans" cxnId="{22BBC625-D876-4172-8725-58001A59CB62}">
      <dgm:prSet/>
      <dgm:spPr/>
      <dgm:t>
        <a:bodyPr/>
        <a:lstStyle/>
        <a:p>
          <a:endParaRPr lang="en-US"/>
        </a:p>
      </dgm:t>
    </dgm:pt>
    <dgm:pt modelId="{6177BB3A-BEF2-4A39-B587-FB5DAFEE3EE0}">
      <dgm:prSet/>
      <dgm:spPr/>
      <dgm:t>
        <a:bodyPr/>
        <a:lstStyle/>
        <a:p>
          <a:pPr>
            <a:defRPr cap="all"/>
          </a:pPr>
          <a:r>
            <a:rPr lang="en-US"/>
            <a:t>Effective training strengthens systems</a:t>
          </a:r>
        </a:p>
      </dgm:t>
    </dgm:pt>
    <dgm:pt modelId="{1983A911-8CAF-453E-A986-E6D7A3891988}" type="sibTrans" cxnId="{D773BE94-7FB6-4F2D-AD6E-29B9D6E4DF38}">
      <dgm:prSet/>
      <dgm:spPr/>
      <dgm:t>
        <a:bodyPr/>
        <a:lstStyle/>
        <a:p>
          <a:endParaRPr lang="en-US"/>
        </a:p>
      </dgm:t>
    </dgm:pt>
    <dgm:pt modelId="{2E8B6BA7-A42E-418D-AE4C-4AB5EEAB194D}" type="parTrans" cxnId="{D773BE94-7FB6-4F2D-AD6E-29B9D6E4DF38}">
      <dgm:prSet/>
      <dgm:spPr/>
      <dgm:t>
        <a:bodyPr/>
        <a:lstStyle/>
        <a:p>
          <a:endParaRPr lang="en-US"/>
        </a:p>
      </dgm:t>
    </dgm:pt>
    <dgm:pt modelId="{2D977819-FB27-4578-92F9-258F1A7353DC}" type="pres">
      <dgm:prSet presAssocID="{06C4D447-FDEF-456D-AEAA-DC274350F78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9DFEE28-3B41-4EFF-9FE1-9FED1C69CE7C}" type="pres">
      <dgm:prSet presAssocID="{6177BB3A-BEF2-4A39-B587-FB5DAFEE3EE0}" presName="hierRoot1" presStyleCnt="0"/>
      <dgm:spPr/>
    </dgm:pt>
    <dgm:pt modelId="{B62EF9FA-79D7-473F-AF0B-D543522ABE98}" type="pres">
      <dgm:prSet presAssocID="{6177BB3A-BEF2-4A39-B587-FB5DAFEE3EE0}" presName="composite" presStyleCnt="0"/>
      <dgm:spPr/>
    </dgm:pt>
    <dgm:pt modelId="{2CDD6D79-92D1-4A23-93F2-8709576F71D4}" type="pres">
      <dgm:prSet presAssocID="{6177BB3A-BEF2-4A39-B587-FB5DAFEE3EE0}" presName="background" presStyleLbl="node0" presStyleIdx="0" presStyleCnt="2"/>
      <dgm:spPr/>
    </dgm:pt>
    <dgm:pt modelId="{AAFB4823-E09F-4ACF-AEF8-DBFF19B90617}" type="pres">
      <dgm:prSet presAssocID="{6177BB3A-BEF2-4A39-B587-FB5DAFEE3EE0}" presName="text" presStyleLbl="fgAcc0" presStyleIdx="0" presStyleCnt="2">
        <dgm:presLayoutVars>
          <dgm:chPref val="3"/>
        </dgm:presLayoutVars>
      </dgm:prSet>
      <dgm:spPr/>
    </dgm:pt>
    <dgm:pt modelId="{26184A4D-595A-427A-92E8-2D229AD51C09}" type="pres">
      <dgm:prSet presAssocID="{6177BB3A-BEF2-4A39-B587-FB5DAFEE3EE0}" presName="hierChild2" presStyleCnt="0"/>
      <dgm:spPr/>
    </dgm:pt>
    <dgm:pt modelId="{9E898220-CA04-4CCE-96C0-6B3190D663B7}" type="pres">
      <dgm:prSet presAssocID="{E797F238-6415-46EE-89BD-3CA20806744B}" presName="hierRoot1" presStyleCnt="0"/>
      <dgm:spPr/>
    </dgm:pt>
    <dgm:pt modelId="{52F46B02-39F4-4494-8989-23887E592D09}" type="pres">
      <dgm:prSet presAssocID="{E797F238-6415-46EE-89BD-3CA20806744B}" presName="composite" presStyleCnt="0"/>
      <dgm:spPr/>
    </dgm:pt>
    <dgm:pt modelId="{8F8E8CBB-B2C3-4184-95F5-63E437029CD9}" type="pres">
      <dgm:prSet presAssocID="{E797F238-6415-46EE-89BD-3CA20806744B}" presName="background" presStyleLbl="node0" presStyleIdx="1" presStyleCnt="2"/>
      <dgm:spPr/>
    </dgm:pt>
    <dgm:pt modelId="{C14A3026-781F-464B-BD01-07073BE7FEBC}" type="pres">
      <dgm:prSet presAssocID="{E797F238-6415-46EE-89BD-3CA20806744B}" presName="text" presStyleLbl="fgAcc0" presStyleIdx="1" presStyleCnt="2">
        <dgm:presLayoutVars>
          <dgm:chPref val="3"/>
        </dgm:presLayoutVars>
      </dgm:prSet>
      <dgm:spPr/>
    </dgm:pt>
    <dgm:pt modelId="{DCD02108-3EC9-4DC4-B9D9-424723940595}" type="pres">
      <dgm:prSet presAssocID="{E797F238-6415-46EE-89BD-3CA20806744B}" presName="hierChild2" presStyleCnt="0"/>
      <dgm:spPr/>
    </dgm:pt>
  </dgm:ptLst>
  <dgm:cxnLst>
    <dgm:cxn modelId="{22BBC625-D876-4172-8725-58001A59CB62}" srcId="{06C4D447-FDEF-456D-AEAA-DC274350F786}" destId="{E797F238-6415-46EE-89BD-3CA20806744B}" srcOrd="1" destOrd="0" parTransId="{D1CACDE9-F3C7-4264-82D5-F3265276BC4A}" sibTransId="{C8CA7E9F-4F49-4780-B34B-90A5B2F6D590}"/>
    <dgm:cxn modelId="{350E4374-FC63-483C-8B10-C4AE85ACB223}" type="presOf" srcId="{E797F238-6415-46EE-89BD-3CA20806744B}" destId="{C14A3026-781F-464B-BD01-07073BE7FEBC}" srcOrd="0" destOrd="0" presId="urn:microsoft.com/office/officeart/2005/8/layout/hierarchy1"/>
    <dgm:cxn modelId="{5E19B494-AF2F-4F45-95BF-2A53D87BB960}" type="presOf" srcId="{6177BB3A-BEF2-4A39-B587-FB5DAFEE3EE0}" destId="{AAFB4823-E09F-4ACF-AEF8-DBFF19B90617}" srcOrd="0" destOrd="0" presId="urn:microsoft.com/office/officeart/2005/8/layout/hierarchy1"/>
    <dgm:cxn modelId="{D773BE94-7FB6-4F2D-AD6E-29B9D6E4DF38}" srcId="{06C4D447-FDEF-456D-AEAA-DC274350F786}" destId="{6177BB3A-BEF2-4A39-B587-FB5DAFEE3EE0}" srcOrd="0" destOrd="0" parTransId="{2E8B6BA7-A42E-418D-AE4C-4AB5EEAB194D}" sibTransId="{1983A911-8CAF-453E-A986-E6D7A3891988}"/>
    <dgm:cxn modelId="{9E01EAAE-79D2-45E9-B2AE-2911D37ECF34}" type="presOf" srcId="{06C4D447-FDEF-456D-AEAA-DC274350F786}" destId="{2D977819-FB27-4578-92F9-258F1A7353DC}" srcOrd="0" destOrd="0" presId="urn:microsoft.com/office/officeart/2005/8/layout/hierarchy1"/>
    <dgm:cxn modelId="{75740049-8BEA-401D-8CC8-998A273B8FC0}" type="presParOf" srcId="{2D977819-FB27-4578-92F9-258F1A7353DC}" destId="{E9DFEE28-3B41-4EFF-9FE1-9FED1C69CE7C}" srcOrd="0" destOrd="0" presId="urn:microsoft.com/office/officeart/2005/8/layout/hierarchy1"/>
    <dgm:cxn modelId="{B062244E-20E1-4493-BACD-22CA5046F1CA}" type="presParOf" srcId="{E9DFEE28-3B41-4EFF-9FE1-9FED1C69CE7C}" destId="{B62EF9FA-79D7-473F-AF0B-D543522ABE98}" srcOrd="0" destOrd="0" presId="urn:microsoft.com/office/officeart/2005/8/layout/hierarchy1"/>
    <dgm:cxn modelId="{55E41067-4C62-4C94-88A1-76D070CA48C0}" type="presParOf" srcId="{B62EF9FA-79D7-473F-AF0B-D543522ABE98}" destId="{2CDD6D79-92D1-4A23-93F2-8709576F71D4}" srcOrd="0" destOrd="0" presId="urn:microsoft.com/office/officeart/2005/8/layout/hierarchy1"/>
    <dgm:cxn modelId="{B78D0BC5-A112-4F3F-B3D7-1EAF709B5E9A}" type="presParOf" srcId="{B62EF9FA-79D7-473F-AF0B-D543522ABE98}" destId="{AAFB4823-E09F-4ACF-AEF8-DBFF19B90617}" srcOrd="1" destOrd="0" presId="urn:microsoft.com/office/officeart/2005/8/layout/hierarchy1"/>
    <dgm:cxn modelId="{3A305E29-A3FE-4B78-9B01-BA4CFCDFB84B}" type="presParOf" srcId="{E9DFEE28-3B41-4EFF-9FE1-9FED1C69CE7C}" destId="{26184A4D-595A-427A-92E8-2D229AD51C09}" srcOrd="1" destOrd="0" presId="urn:microsoft.com/office/officeart/2005/8/layout/hierarchy1"/>
    <dgm:cxn modelId="{CA790F3F-37FE-4075-946F-97D16694843B}" type="presParOf" srcId="{2D977819-FB27-4578-92F9-258F1A7353DC}" destId="{9E898220-CA04-4CCE-96C0-6B3190D663B7}" srcOrd="1" destOrd="0" presId="urn:microsoft.com/office/officeart/2005/8/layout/hierarchy1"/>
    <dgm:cxn modelId="{F9E84D85-6CBE-4830-8F51-EFAF91A17121}" type="presParOf" srcId="{9E898220-CA04-4CCE-96C0-6B3190D663B7}" destId="{52F46B02-39F4-4494-8989-23887E592D09}" srcOrd="0" destOrd="0" presId="urn:microsoft.com/office/officeart/2005/8/layout/hierarchy1"/>
    <dgm:cxn modelId="{362B0093-5F76-438F-900C-3FB39EFBCD5E}" type="presParOf" srcId="{52F46B02-39F4-4494-8989-23887E592D09}" destId="{8F8E8CBB-B2C3-4184-95F5-63E437029CD9}" srcOrd="0" destOrd="0" presId="urn:microsoft.com/office/officeart/2005/8/layout/hierarchy1"/>
    <dgm:cxn modelId="{96900819-FA73-480D-88CE-FB744B759D39}" type="presParOf" srcId="{52F46B02-39F4-4494-8989-23887E592D09}" destId="{C14A3026-781F-464B-BD01-07073BE7FEBC}" srcOrd="1" destOrd="0" presId="urn:microsoft.com/office/officeart/2005/8/layout/hierarchy1"/>
    <dgm:cxn modelId="{4E8A7F77-0222-4734-822F-E1994D220970}" type="presParOf" srcId="{9E898220-CA04-4CCE-96C0-6B3190D663B7}" destId="{DCD02108-3EC9-4DC4-B9D9-42472394059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E0B88F7-17DB-49FD-A71E-7570BD84ACB3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233BE16-7D70-4BF9-B715-45F43B913355}">
      <dgm:prSet/>
      <dgm:spPr/>
      <dgm:t>
        <a:bodyPr/>
        <a:lstStyle/>
        <a:p>
          <a:pPr>
            <a:defRPr cap="all"/>
          </a:pPr>
          <a:r>
            <a:rPr lang="en-US"/>
            <a:t>Respectful dialogue</a:t>
          </a:r>
        </a:p>
      </dgm:t>
    </dgm:pt>
    <dgm:pt modelId="{287DE559-E983-4596-A6AB-004046475331}" type="parTrans" cxnId="{BC40F198-8FBF-4967-A768-C55D8084CE9B}">
      <dgm:prSet/>
      <dgm:spPr/>
      <dgm:t>
        <a:bodyPr/>
        <a:lstStyle/>
        <a:p>
          <a:endParaRPr lang="en-US"/>
        </a:p>
      </dgm:t>
    </dgm:pt>
    <dgm:pt modelId="{AD55AC51-FE16-4B6C-AA9E-2A855DAA2443}" type="sibTrans" cxnId="{BC40F198-8FBF-4967-A768-C55D8084CE9B}">
      <dgm:prSet/>
      <dgm:spPr/>
      <dgm:t>
        <a:bodyPr/>
        <a:lstStyle/>
        <a:p>
          <a:endParaRPr lang="en-US"/>
        </a:p>
      </dgm:t>
    </dgm:pt>
    <dgm:pt modelId="{4380EC9F-A9FD-479E-8FC6-93F1DDD128D8}">
      <dgm:prSet/>
      <dgm:spPr/>
      <dgm:t>
        <a:bodyPr/>
        <a:lstStyle/>
        <a:p>
          <a:pPr>
            <a:defRPr cap="all"/>
          </a:pPr>
          <a:r>
            <a:rPr lang="en-US"/>
            <a:t>Professional responsibility</a:t>
          </a:r>
        </a:p>
      </dgm:t>
    </dgm:pt>
    <dgm:pt modelId="{0B91313F-977E-4F5A-B084-4763D3E096C7}" type="parTrans" cxnId="{A11653B9-C792-4DFA-91B5-086AC614E2CD}">
      <dgm:prSet/>
      <dgm:spPr/>
      <dgm:t>
        <a:bodyPr/>
        <a:lstStyle/>
        <a:p>
          <a:endParaRPr lang="en-US"/>
        </a:p>
      </dgm:t>
    </dgm:pt>
    <dgm:pt modelId="{566DF71E-2B3F-40E0-A11D-44E9376B1CAB}" type="sibTrans" cxnId="{A11653B9-C792-4DFA-91B5-086AC614E2CD}">
      <dgm:prSet/>
      <dgm:spPr/>
      <dgm:t>
        <a:bodyPr/>
        <a:lstStyle/>
        <a:p>
          <a:endParaRPr lang="en-US"/>
        </a:p>
      </dgm:t>
    </dgm:pt>
    <dgm:pt modelId="{273750E0-7EDC-4222-A85D-C6218D3DE54C}" type="pres">
      <dgm:prSet presAssocID="{5E0B88F7-17DB-49FD-A71E-7570BD84ACB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F1D5D0F-31A3-4818-9B40-F18504FB718E}" type="pres">
      <dgm:prSet presAssocID="{8233BE16-7D70-4BF9-B715-45F43B913355}" presName="hierRoot1" presStyleCnt="0"/>
      <dgm:spPr/>
    </dgm:pt>
    <dgm:pt modelId="{4F951D70-9C17-4331-8552-765E54D85AA0}" type="pres">
      <dgm:prSet presAssocID="{8233BE16-7D70-4BF9-B715-45F43B913355}" presName="composite" presStyleCnt="0"/>
      <dgm:spPr/>
    </dgm:pt>
    <dgm:pt modelId="{7BA58024-1CC5-4AFB-81E6-E995C868A3AC}" type="pres">
      <dgm:prSet presAssocID="{8233BE16-7D70-4BF9-B715-45F43B913355}" presName="background" presStyleLbl="node0" presStyleIdx="0" presStyleCnt="2"/>
      <dgm:spPr/>
    </dgm:pt>
    <dgm:pt modelId="{D9244D1A-6BB2-4A0C-941E-28375A6BF17F}" type="pres">
      <dgm:prSet presAssocID="{8233BE16-7D70-4BF9-B715-45F43B913355}" presName="text" presStyleLbl="fgAcc0" presStyleIdx="0" presStyleCnt="2">
        <dgm:presLayoutVars>
          <dgm:chPref val="3"/>
        </dgm:presLayoutVars>
      </dgm:prSet>
      <dgm:spPr/>
    </dgm:pt>
    <dgm:pt modelId="{64F4BEE4-9E11-43C0-BBBB-68FDAAE8EBB1}" type="pres">
      <dgm:prSet presAssocID="{8233BE16-7D70-4BF9-B715-45F43B913355}" presName="hierChild2" presStyleCnt="0"/>
      <dgm:spPr/>
    </dgm:pt>
    <dgm:pt modelId="{CDDC5ACF-9EE2-4B04-8D2C-2BEB715BE807}" type="pres">
      <dgm:prSet presAssocID="{4380EC9F-A9FD-479E-8FC6-93F1DDD128D8}" presName="hierRoot1" presStyleCnt="0"/>
      <dgm:spPr/>
    </dgm:pt>
    <dgm:pt modelId="{083A9739-6CDD-4904-83C5-4F03F4E203D9}" type="pres">
      <dgm:prSet presAssocID="{4380EC9F-A9FD-479E-8FC6-93F1DDD128D8}" presName="composite" presStyleCnt="0"/>
      <dgm:spPr/>
    </dgm:pt>
    <dgm:pt modelId="{EFB82AB6-4A0A-4D6F-81AC-6572A03C4E39}" type="pres">
      <dgm:prSet presAssocID="{4380EC9F-A9FD-479E-8FC6-93F1DDD128D8}" presName="background" presStyleLbl="node0" presStyleIdx="1" presStyleCnt="2"/>
      <dgm:spPr/>
    </dgm:pt>
    <dgm:pt modelId="{9CBFB631-A39A-4CFC-AEED-F8BDB07DEB78}" type="pres">
      <dgm:prSet presAssocID="{4380EC9F-A9FD-479E-8FC6-93F1DDD128D8}" presName="text" presStyleLbl="fgAcc0" presStyleIdx="1" presStyleCnt="2">
        <dgm:presLayoutVars>
          <dgm:chPref val="3"/>
        </dgm:presLayoutVars>
      </dgm:prSet>
      <dgm:spPr/>
    </dgm:pt>
    <dgm:pt modelId="{FA794655-9226-41AD-A246-C47857A52B83}" type="pres">
      <dgm:prSet presAssocID="{4380EC9F-A9FD-479E-8FC6-93F1DDD128D8}" presName="hierChild2" presStyleCnt="0"/>
      <dgm:spPr/>
    </dgm:pt>
  </dgm:ptLst>
  <dgm:cxnLst>
    <dgm:cxn modelId="{ADEBDE39-112C-437C-B1AB-5E913BB59EBC}" type="presOf" srcId="{5E0B88F7-17DB-49FD-A71E-7570BD84ACB3}" destId="{273750E0-7EDC-4222-A85D-C6218D3DE54C}" srcOrd="0" destOrd="0" presId="urn:microsoft.com/office/officeart/2005/8/layout/hierarchy1"/>
    <dgm:cxn modelId="{BC40F198-8FBF-4967-A768-C55D8084CE9B}" srcId="{5E0B88F7-17DB-49FD-A71E-7570BD84ACB3}" destId="{8233BE16-7D70-4BF9-B715-45F43B913355}" srcOrd="0" destOrd="0" parTransId="{287DE559-E983-4596-A6AB-004046475331}" sibTransId="{AD55AC51-FE16-4B6C-AA9E-2A855DAA2443}"/>
    <dgm:cxn modelId="{A11653B9-C792-4DFA-91B5-086AC614E2CD}" srcId="{5E0B88F7-17DB-49FD-A71E-7570BD84ACB3}" destId="{4380EC9F-A9FD-479E-8FC6-93F1DDD128D8}" srcOrd="1" destOrd="0" parTransId="{0B91313F-977E-4F5A-B084-4763D3E096C7}" sibTransId="{566DF71E-2B3F-40E0-A11D-44E9376B1CAB}"/>
    <dgm:cxn modelId="{CD5F44BE-AA04-40DB-8504-878EDA8EF240}" type="presOf" srcId="{8233BE16-7D70-4BF9-B715-45F43B913355}" destId="{D9244D1A-6BB2-4A0C-941E-28375A6BF17F}" srcOrd="0" destOrd="0" presId="urn:microsoft.com/office/officeart/2005/8/layout/hierarchy1"/>
    <dgm:cxn modelId="{138379FE-6F99-4272-B25F-612619753ADE}" type="presOf" srcId="{4380EC9F-A9FD-479E-8FC6-93F1DDD128D8}" destId="{9CBFB631-A39A-4CFC-AEED-F8BDB07DEB78}" srcOrd="0" destOrd="0" presId="urn:microsoft.com/office/officeart/2005/8/layout/hierarchy1"/>
    <dgm:cxn modelId="{481B2020-A215-4349-8E0A-B925C0B329D4}" type="presParOf" srcId="{273750E0-7EDC-4222-A85D-C6218D3DE54C}" destId="{1F1D5D0F-31A3-4818-9B40-F18504FB718E}" srcOrd="0" destOrd="0" presId="urn:microsoft.com/office/officeart/2005/8/layout/hierarchy1"/>
    <dgm:cxn modelId="{E289E316-8DAC-43C9-BE77-D7AD7EAE7E07}" type="presParOf" srcId="{1F1D5D0F-31A3-4818-9B40-F18504FB718E}" destId="{4F951D70-9C17-4331-8552-765E54D85AA0}" srcOrd="0" destOrd="0" presId="urn:microsoft.com/office/officeart/2005/8/layout/hierarchy1"/>
    <dgm:cxn modelId="{53A62C5F-8AD2-44C5-AEF3-9AA11DD5440E}" type="presParOf" srcId="{4F951D70-9C17-4331-8552-765E54D85AA0}" destId="{7BA58024-1CC5-4AFB-81E6-E995C868A3AC}" srcOrd="0" destOrd="0" presId="urn:microsoft.com/office/officeart/2005/8/layout/hierarchy1"/>
    <dgm:cxn modelId="{5E5863E2-A447-40DF-AE6C-806A40DD71EC}" type="presParOf" srcId="{4F951D70-9C17-4331-8552-765E54D85AA0}" destId="{D9244D1A-6BB2-4A0C-941E-28375A6BF17F}" srcOrd="1" destOrd="0" presId="urn:microsoft.com/office/officeart/2005/8/layout/hierarchy1"/>
    <dgm:cxn modelId="{581DF545-41CB-4534-BB5C-CBDB47FA0E2A}" type="presParOf" srcId="{1F1D5D0F-31A3-4818-9B40-F18504FB718E}" destId="{64F4BEE4-9E11-43C0-BBBB-68FDAAE8EBB1}" srcOrd="1" destOrd="0" presId="urn:microsoft.com/office/officeart/2005/8/layout/hierarchy1"/>
    <dgm:cxn modelId="{AEA935CD-E50C-49B7-8AEE-EFBF8C24AC36}" type="presParOf" srcId="{273750E0-7EDC-4222-A85D-C6218D3DE54C}" destId="{CDDC5ACF-9EE2-4B04-8D2C-2BEB715BE807}" srcOrd="1" destOrd="0" presId="urn:microsoft.com/office/officeart/2005/8/layout/hierarchy1"/>
    <dgm:cxn modelId="{6A07C35D-05DA-4266-B660-85FC1CB378DB}" type="presParOf" srcId="{CDDC5ACF-9EE2-4B04-8D2C-2BEB715BE807}" destId="{083A9739-6CDD-4904-83C5-4F03F4E203D9}" srcOrd="0" destOrd="0" presId="urn:microsoft.com/office/officeart/2005/8/layout/hierarchy1"/>
    <dgm:cxn modelId="{65BF989A-3E24-4FAD-81A8-5CC27B11F7DA}" type="presParOf" srcId="{083A9739-6CDD-4904-83C5-4F03F4E203D9}" destId="{EFB82AB6-4A0A-4D6F-81AC-6572A03C4E39}" srcOrd="0" destOrd="0" presId="urn:microsoft.com/office/officeart/2005/8/layout/hierarchy1"/>
    <dgm:cxn modelId="{2A756B80-95F9-4756-B8EB-897151B22ACD}" type="presParOf" srcId="{083A9739-6CDD-4904-83C5-4F03F4E203D9}" destId="{9CBFB631-A39A-4CFC-AEED-F8BDB07DEB78}" srcOrd="1" destOrd="0" presId="urn:microsoft.com/office/officeart/2005/8/layout/hierarchy1"/>
    <dgm:cxn modelId="{92076431-B10E-4AA0-9D96-F38E3669C614}" type="presParOf" srcId="{CDDC5ACF-9EE2-4B04-8D2C-2BEB715BE807}" destId="{FA794655-9226-41AD-A246-C47857A52B8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12D4820-6E6E-41A3-9F60-8A37A9B2DF47}" type="doc">
      <dgm:prSet loTypeId="urn:microsoft.com/office/officeart/2005/8/layout/hierarchy1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DFF9534-3A7A-4EC7-A4DE-BCDB76EB6E79}">
      <dgm:prSet/>
      <dgm:spPr/>
      <dgm:t>
        <a:bodyPr/>
        <a:lstStyle/>
        <a:p>
          <a:r>
            <a:rPr lang="en-US"/>
            <a:t>Trainers often carry dual roles alongside full-time duties</a:t>
          </a:r>
        </a:p>
      </dgm:t>
    </dgm:pt>
    <dgm:pt modelId="{48875725-5CAE-40E1-B6E6-8B1C99BE9916}" type="parTrans" cxnId="{77EA925E-0BF3-4B97-949A-94A2EE71BF70}">
      <dgm:prSet/>
      <dgm:spPr/>
      <dgm:t>
        <a:bodyPr/>
        <a:lstStyle/>
        <a:p>
          <a:endParaRPr lang="en-US"/>
        </a:p>
      </dgm:t>
    </dgm:pt>
    <dgm:pt modelId="{4BA7C0E4-26D4-4A40-8150-39FD8BC6FD16}" type="sibTrans" cxnId="{77EA925E-0BF3-4B97-949A-94A2EE71BF70}">
      <dgm:prSet/>
      <dgm:spPr/>
      <dgm:t>
        <a:bodyPr/>
        <a:lstStyle/>
        <a:p>
          <a:endParaRPr lang="en-US"/>
        </a:p>
      </dgm:t>
    </dgm:pt>
    <dgm:pt modelId="{690A013B-4343-41CA-9366-E0DFB247EAEB}">
      <dgm:prSet/>
      <dgm:spPr/>
      <dgm:t>
        <a:bodyPr/>
        <a:lstStyle/>
        <a:p>
          <a:r>
            <a:rPr lang="en-US"/>
            <a:t>Repeated delivery of material increases fatigue</a:t>
          </a:r>
        </a:p>
      </dgm:t>
    </dgm:pt>
    <dgm:pt modelId="{8B970148-EA3A-4375-8095-1E2FF3E5E222}" type="parTrans" cxnId="{3B9EB494-EBEE-44F4-8879-020AF03AFBD6}">
      <dgm:prSet/>
      <dgm:spPr/>
      <dgm:t>
        <a:bodyPr/>
        <a:lstStyle/>
        <a:p>
          <a:endParaRPr lang="en-US"/>
        </a:p>
      </dgm:t>
    </dgm:pt>
    <dgm:pt modelId="{88260F81-DD31-444C-9AF8-B69E02C1CA3C}" type="sibTrans" cxnId="{3B9EB494-EBEE-44F4-8879-020AF03AFBD6}">
      <dgm:prSet/>
      <dgm:spPr/>
      <dgm:t>
        <a:bodyPr/>
        <a:lstStyle/>
        <a:p>
          <a:endParaRPr lang="en-US"/>
        </a:p>
      </dgm:t>
    </dgm:pt>
    <dgm:pt modelId="{BDC42590-9405-40B2-BF9C-84F3A5E00038}">
      <dgm:prSet/>
      <dgm:spPr/>
      <dgm:t>
        <a:bodyPr/>
        <a:lstStyle/>
        <a:p>
          <a:r>
            <a:rPr lang="en-US"/>
            <a:t>Burnout reduces adaptability, presence, and effectiveness</a:t>
          </a:r>
        </a:p>
      </dgm:t>
    </dgm:pt>
    <dgm:pt modelId="{0A518D92-4C50-48CA-A675-3C702E2A467A}" type="parTrans" cxnId="{2771555D-A807-437E-86C2-A671B9F39572}">
      <dgm:prSet/>
      <dgm:spPr/>
      <dgm:t>
        <a:bodyPr/>
        <a:lstStyle/>
        <a:p>
          <a:endParaRPr lang="en-US"/>
        </a:p>
      </dgm:t>
    </dgm:pt>
    <dgm:pt modelId="{3A41D151-8730-4160-91A3-BC7D170CD4F6}" type="sibTrans" cxnId="{2771555D-A807-437E-86C2-A671B9F39572}">
      <dgm:prSet/>
      <dgm:spPr/>
      <dgm:t>
        <a:bodyPr/>
        <a:lstStyle/>
        <a:p>
          <a:endParaRPr lang="en-US"/>
        </a:p>
      </dgm:t>
    </dgm:pt>
    <dgm:pt modelId="{9F9B07B5-A02D-4B35-A3FC-4AF47F0A7481}" type="pres">
      <dgm:prSet presAssocID="{112D4820-6E6E-41A3-9F60-8A37A9B2DF4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D802E3A-9F08-4124-B95F-28BDB7AAC01F}" type="pres">
      <dgm:prSet presAssocID="{2DFF9534-3A7A-4EC7-A4DE-BCDB76EB6E79}" presName="hierRoot1" presStyleCnt="0"/>
      <dgm:spPr/>
    </dgm:pt>
    <dgm:pt modelId="{F5249350-D1D4-4F90-A079-7E5A0C7E358B}" type="pres">
      <dgm:prSet presAssocID="{2DFF9534-3A7A-4EC7-A4DE-BCDB76EB6E79}" presName="composite" presStyleCnt="0"/>
      <dgm:spPr/>
    </dgm:pt>
    <dgm:pt modelId="{490D03C4-46B5-4AD2-988A-1252A620FDF4}" type="pres">
      <dgm:prSet presAssocID="{2DFF9534-3A7A-4EC7-A4DE-BCDB76EB6E79}" presName="background" presStyleLbl="node0" presStyleIdx="0" presStyleCnt="3"/>
      <dgm:spPr/>
    </dgm:pt>
    <dgm:pt modelId="{EF62E563-ED14-4E9D-9CCB-8BB0011DA5F0}" type="pres">
      <dgm:prSet presAssocID="{2DFF9534-3A7A-4EC7-A4DE-BCDB76EB6E79}" presName="text" presStyleLbl="fgAcc0" presStyleIdx="0" presStyleCnt="3">
        <dgm:presLayoutVars>
          <dgm:chPref val="3"/>
        </dgm:presLayoutVars>
      </dgm:prSet>
      <dgm:spPr/>
    </dgm:pt>
    <dgm:pt modelId="{095F1C99-79D1-439E-B0E4-B8B6C4CCCA08}" type="pres">
      <dgm:prSet presAssocID="{2DFF9534-3A7A-4EC7-A4DE-BCDB76EB6E79}" presName="hierChild2" presStyleCnt="0"/>
      <dgm:spPr/>
    </dgm:pt>
    <dgm:pt modelId="{44701541-B95E-4F1F-9CA4-885CCA054BF2}" type="pres">
      <dgm:prSet presAssocID="{690A013B-4343-41CA-9366-E0DFB247EAEB}" presName="hierRoot1" presStyleCnt="0"/>
      <dgm:spPr/>
    </dgm:pt>
    <dgm:pt modelId="{1139818A-09BE-4D9D-8366-1C6D85070A10}" type="pres">
      <dgm:prSet presAssocID="{690A013B-4343-41CA-9366-E0DFB247EAEB}" presName="composite" presStyleCnt="0"/>
      <dgm:spPr/>
    </dgm:pt>
    <dgm:pt modelId="{9434B9B6-C3A2-4693-B0A7-DF93ACC41492}" type="pres">
      <dgm:prSet presAssocID="{690A013B-4343-41CA-9366-E0DFB247EAEB}" presName="background" presStyleLbl="node0" presStyleIdx="1" presStyleCnt="3"/>
      <dgm:spPr/>
    </dgm:pt>
    <dgm:pt modelId="{ACB84C1F-E741-44A1-92A0-2E675F4198A8}" type="pres">
      <dgm:prSet presAssocID="{690A013B-4343-41CA-9366-E0DFB247EAEB}" presName="text" presStyleLbl="fgAcc0" presStyleIdx="1" presStyleCnt="3">
        <dgm:presLayoutVars>
          <dgm:chPref val="3"/>
        </dgm:presLayoutVars>
      </dgm:prSet>
      <dgm:spPr/>
    </dgm:pt>
    <dgm:pt modelId="{7D924742-0948-4F9F-97F1-BFF0B54C79C6}" type="pres">
      <dgm:prSet presAssocID="{690A013B-4343-41CA-9366-E0DFB247EAEB}" presName="hierChild2" presStyleCnt="0"/>
      <dgm:spPr/>
    </dgm:pt>
    <dgm:pt modelId="{04CBE67C-F13E-44BE-8645-F045A8B56C9B}" type="pres">
      <dgm:prSet presAssocID="{BDC42590-9405-40B2-BF9C-84F3A5E00038}" presName="hierRoot1" presStyleCnt="0"/>
      <dgm:spPr/>
    </dgm:pt>
    <dgm:pt modelId="{32830DDB-D3CF-4B94-81D2-AB1ABB30E988}" type="pres">
      <dgm:prSet presAssocID="{BDC42590-9405-40B2-BF9C-84F3A5E00038}" presName="composite" presStyleCnt="0"/>
      <dgm:spPr/>
    </dgm:pt>
    <dgm:pt modelId="{3EB8D70A-91F5-4860-A769-06225BA6C122}" type="pres">
      <dgm:prSet presAssocID="{BDC42590-9405-40B2-BF9C-84F3A5E00038}" presName="background" presStyleLbl="node0" presStyleIdx="2" presStyleCnt="3"/>
      <dgm:spPr/>
    </dgm:pt>
    <dgm:pt modelId="{7D4C59DE-85CC-43F2-90A7-B29E259DE7B6}" type="pres">
      <dgm:prSet presAssocID="{BDC42590-9405-40B2-BF9C-84F3A5E00038}" presName="text" presStyleLbl="fgAcc0" presStyleIdx="2" presStyleCnt="3">
        <dgm:presLayoutVars>
          <dgm:chPref val="3"/>
        </dgm:presLayoutVars>
      </dgm:prSet>
      <dgm:spPr/>
    </dgm:pt>
    <dgm:pt modelId="{1E4577FE-0EB2-4906-9E04-B9E9977A6305}" type="pres">
      <dgm:prSet presAssocID="{BDC42590-9405-40B2-BF9C-84F3A5E00038}" presName="hierChild2" presStyleCnt="0"/>
      <dgm:spPr/>
    </dgm:pt>
  </dgm:ptLst>
  <dgm:cxnLst>
    <dgm:cxn modelId="{2771555D-A807-437E-86C2-A671B9F39572}" srcId="{112D4820-6E6E-41A3-9F60-8A37A9B2DF47}" destId="{BDC42590-9405-40B2-BF9C-84F3A5E00038}" srcOrd="2" destOrd="0" parTransId="{0A518D92-4C50-48CA-A675-3C702E2A467A}" sibTransId="{3A41D151-8730-4160-91A3-BC7D170CD4F6}"/>
    <dgm:cxn modelId="{77EA925E-0BF3-4B97-949A-94A2EE71BF70}" srcId="{112D4820-6E6E-41A3-9F60-8A37A9B2DF47}" destId="{2DFF9534-3A7A-4EC7-A4DE-BCDB76EB6E79}" srcOrd="0" destOrd="0" parTransId="{48875725-5CAE-40E1-B6E6-8B1C99BE9916}" sibTransId="{4BA7C0E4-26D4-4A40-8150-39FD8BC6FD16}"/>
    <dgm:cxn modelId="{AE657260-C204-4491-B1C1-B09F8A9D60D2}" type="presOf" srcId="{112D4820-6E6E-41A3-9F60-8A37A9B2DF47}" destId="{9F9B07B5-A02D-4B35-A3FC-4AF47F0A7481}" srcOrd="0" destOrd="0" presId="urn:microsoft.com/office/officeart/2005/8/layout/hierarchy1"/>
    <dgm:cxn modelId="{70E8EF6E-83AE-462E-9885-1CEEB98492A1}" type="presOf" srcId="{BDC42590-9405-40B2-BF9C-84F3A5E00038}" destId="{7D4C59DE-85CC-43F2-90A7-B29E259DE7B6}" srcOrd="0" destOrd="0" presId="urn:microsoft.com/office/officeart/2005/8/layout/hierarchy1"/>
    <dgm:cxn modelId="{3B9EB494-EBEE-44F4-8879-020AF03AFBD6}" srcId="{112D4820-6E6E-41A3-9F60-8A37A9B2DF47}" destId="{690A013B-4343-41CA-9366-E0DFB247EAEB}" srcOrd="1" destOrd="0" parTransId="{8B970148-EA3A-4375-8095-1E2FF3E5E222}" sibTransId="{88260F81-DD31-444C-9AF8-B69E02C1CA3C}"/>
    <dgm:cxn modelId="{5614CBA1-7666-4CD1-82E0-D2E31AC7240D}" type="presOf" srcId="{2DFF9534-3A7A-4EC7-A4DE-BCDB76EB6E79}" destId="{EF62E563-ED14-4E9D-9CCB-8BB0011DA5F0}" srcOrd="0" destOrd="0" presId="urn:microsoft.com/office/officeart/2005/8/layout/hierarchy1"/>
    <dgm:cxn modelId="{0A77E2B2-6F82-4E03-AB2D-C6B4DDBD2249}" type="presOf" srcId="{690A013B-4343-41CA-9366-E0DFB247EAEB}" destId="{ACB84C1F-E741-44A1-92A0-2E675F4198A8}" srcOrd="0" destOrd="0" presId="urn:microsoft.com/office/officeart/2005/8/layout/hierarchy1"/>
    <dgm:cxn modelId="{1FB58D99-6865-4CE4-BA02-C264AEFB1698}" type="presParOf" srcId="{9F9B07B5-A02D-4B35-A3FC-4AF47F0A7481}" destId="{7D802E3A-9F08-4124-B95F-28BDB7AAC01F}" srcOrd="0" destOrd="0" presId="urn:microsoft.com/office/officeart/2005/8/layout/hierarchy1"/>
    <dgm:cxn modelId="{E5598E8C-F307-4F52-9993-97CDAA446F44}" type="presParOf" srcId="{7D802E3A-9F08-4124-B95F-28BDB7AAC01F}" destId="{F5249350-D1D4-4F90-A079-7E5A0C7E358B}" srcOrd="0" destOrd="0" presId="urn:microsoft.com/office/officeart/2005/8/layout/hierarchy1"/>
    <dgm:cxn modelId="{4BA347E1-892D-426C-B28B-2346D3AE3225}" type="presParOf" srcId="{F5249350-D1D4-4F90-A079-7E5A0C7E358B}" destId="{490D03C4-46B5-4AD2-988A-1252A620FDF4}" srcOrd="0" destOrd="0" presId="urn:microsoft.com/office/officeart/2005/8/layout/hierarchy1"/>
    <dgm:cxn modelId="{7AB732C7-E95B-4AD8-869C-28CA2B8D7032}" type="presParOf" srcId="{F5249350-D1D4-4F90-A079-7E5A0C7E358B}" destId="{EF62E563-ED14-4E9D-9CCB-8BB0011DA5F0}" srcOrd="1" destOrd="0" presId="urn:microsoft.com/office/officeart/2005/8/layout/hierarchy1"/>
    <dgm:cxn modelId="{51BFD7B6-9E7B-47BD-8E79-D1C9C11BA8A9}" type="presParOf" srcId="{7D802E3A-9F08-4124-B95F-28BDB7AAC01F}" destId="{095F1C99-79D1-439E-B0E4-B8B6C4CCCA08}" srcOrd="1" destOrd="0" presId="urn:microsoft.com/office/officeart/2005/8/layout/hierarchy1"/>
    <dgm:cxn modelId="{06C37E53-7B5F-482E-BD3D-FAACAB6908CD}" type="presParOf" srcId="{9F9B07B5-A02D-4B35-A3FC-4AF47F0A7481}" destId="{44701541-B95E-4F1F-9CA4-885CCA054BF2}" srcOrd="1" destOrd="0" presId="urn:microsoft.com/office/officeart/2005/8/layout/hierarchy1"/>
    <dgm:cxn modelId="{682A1F47-2A91-4B9D-812C-E75E4FBD9189}" type="presParOf" srcId="{44701541-B95E-4F1F-9CA4-885CCA054BF2}" destId="{1139818A-09BE-4D9D-8366-1C6D85070A10}" srcOrd="0" destOrd="0" presId="urn:microsoft.com/office/officeart/2005/8/layout/hierarchy1"/>
    <dgm:cxn modelId="{EC1C665B-FD59-47D8-A205-F65D7F3F864E}" type="presParOf" srcId="{1139818A-09BE-4D9D-8366-1C6D85070A10}" destId="{9434B9B6-C3A2-4693-B0A7-DF93ACC41492}" srcOrd="0" destOrd="0" presId="urn:microsoft.com/office/officeart/2005/8/layout/hierarchy1"/>
    <dgm:cxn modelId="{73A2ECD5-7F04-4462-8639-B180308FFDCB}" type="presParOf" srcId="{1139818A-09BE-4D9D-8366-1C6D85070A10}" destId="{ACB84C1F-E741-44A1-92A0-2E675F4198A8}" srcOrd="1" destOrd="0" presId="urn:microsoft.com/office/officeart/2005/8/layout/hierarchy1"/>
    <dgm:cxn modelId="{26B2DF56-407B-4EE6-9E80-3454270DE65F}" type="presParOf" srcId="{44701541-B95E-4F1F-9CA4-885CCA054BF2}" destId="{7D924742-0948-4F9F-97F1-BFF0B54C79C6}" srcOrd="1" destOrd="0" presId="urn:microsoft.com/office/officeart/2005/8/layout/hierarchy1"/>
    <dgm:cxn modelId="{C9C7B23E-7F76-4ACB-A589-C3938D539601}" type="presParOf" srcId="{9F9B07B5-A02D-4B35-A3FC-4AF47F0A7481}" destId="{04CBE67C-F13E-44BE-8645-F045A8B56C9B}" srcOrd="2" destOrd="0" presId="urn:microsoft.com/office/officeart/2005/8/layout/hierarchy1"/>
    <dgm:cxn modelId="{AB03A1A0-496A-47FA-A181-58369CCC6ABE}" type="presParOf" srcId="{04CBE67C-F13E-44BE-8645-F045A8B56C9B}" destId="{32830DDB-D3CF-4B94-81D2-AB1ABB30E988}" srcOrd="0" destOrd="0" presId="urn:microsoft.com/office/officeart/2005/8/layout/hierarchy1"/>
    <dgm:cxn modelId="{65852C21-2D07-46DB-9A29-4986BDBDAC21}" type="presParOf" srcId="{32830DDB-D3CF-4B94-81D2-AB1ABB30E988}" destId="{3EB8D70A-91F5-4860-A769-06225BA6C122}" srcOrd="0" destOrd="0" presId="urn:microsoft.com/office/officeart/2005/8/layout/hierarchy1"/>
    <dgm:cxn modelId="{F4BC84E2-252C-43EB-88B0-45270EA353CB}" type="presParOf" srcId="{32830DDB-D3CF-4B94-81D2-AB1ABB30E988}" destId="{7D4C59DE-85CC-43F2-90A7-B29E259DE7B6}" srcOrd="1" destOrd="0" presId="urn:microsoft.com/office/officeart/2005/8/layout/hierarchy1"/>
    <dgm:cxn modelId="{D5008531-519B-42E1-804D-AF11D64226AA}" type="presParOf" srcId="{04CBE67C-F13E-44BE-8645-F045A8B56C9B}" destId="{1E4577FE-0EB2-4906-9E04-B9E9977A630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1D4831E-3C95-4A54-8FB2-CC5B5D2C02BF}" type="doc">
      <dgm:prSet loTypeId="urn:microsoft.com/office/officeart/2005/8/layout/hierarchy1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2EEA98F-29BC-49AE-AB96-315FA5DD10AE}">
      <dgm:prSet/>
      <dgm:spPr/>
      <dgm:t>
        <a:bodyPr/>
        <a:lstStyle/>
        <a:p>
          <a:pPr>
            <a:defRPr cap="all"/>
          </a:pPr>
          <a:r>
            <a:rPr lang="en-US"/>
            <a:t>Learners retain more when they talk more than the trainer</a:t>
          </a:r>
        </a:p>
      </dgm:t>
    </dgm:pt>
    <dgm:pt modelId="{3985492F-E0FA-48B6-B63A-E2A29043B7A6}" type="parTrans" cxnId="{AF624F78-01D1-4D5F-9992-276BEB4367FC}">
      <dgm:prSet/>
      <dgm:spPr/>
      <dgm:t>
        <a:bodyPr/>
        <a:lstStyle/>
        <a:p>
          <a:endParaRPr lang="en-US"/>
        </a:p>
      </dgm:t>
    </dgm:pt>
    <dgm:pt modelId="{C2AB3988-19DB-4FB1-BF94-E66D402CBE21}" type="sibTrans" cxnId="{AF624F78-01D1-4D5F-9992-276BEB4367FC}">
      <dgm:prSet/>
      <dgm:spPr/>
      <dgm:t>
        <a:bodyPr/>
        <a:lstStyle/>
        <a:p>
          <a:endParaRPr lang="en-US"/>
        </a:p>
      </dgm:t>
    </dgm:pt>
    <dgm:pt modelId="{3FA4FE44-5DCA-4F7A-A923-F0688DD71F2B}">
      <dgm:prSet/>
      <dgm:spPr/>
      <dgm:t>
        <a:bodyPr/>
        <a:lstStyle/>
        <a:p>
          <a:pPr>
            <a:defRPr cap="all"/>
          </a:pPr>
          <a:r>
            <a:rPr lang="en-US"/>
            <a:t>Scenario application strengthens transfer of learning</a:t>
          </a:r>
        </a:p>
      </dgm:t>
    </dgm:pt>
    <dgm:pt modelId="{F4F8D4AD-953F-482C-8B6A-9D1F782EDF5A}" type="parTrans" cxnId="{62D29D72-C5F1-41DA-8641-3C7CB7703CDD}">
      <dgm:prSet/>
      <dgm:spPr/>
      <dgm:t>
        <a:bodyPr/>
        <a:lstStyle/>
        <a:p>
          <a:endParaRPr lang="en-US"/>
        </a:p>
      </dgm:t>
    </dgm:pt>
    <dgm:pt modelId="{F78D6BD3-D794-48D9-9BDD-27BC3B68836D}" type="sibTrans" cxnId="{62D29D72-C5F1-41DA-8641-3C7CB7703CDD}">
      <dgm:prSet/>
      <dgm:spPr/>
      <dgm:t>
        <a:bodyPr/>
        <a:lstStyle/>
        <a:p>
          <a:endParaRPr lang="en-US"/>
        </a:p>
      </dgm:t>
    </dgm:pt>
    <dgm:pt modelId="{5288A817-004D-4C9B-B746-9321DCB0F729}">
      <dgm:prSet/>
      <dgm:spPr/>
      <dgm:t>
        <a:bodyPr/>
        <a:lstStyle/>
        <a:p>
          <a:pPr>
            <a:defRPr cap="all"/>
          </a:pPr>
          <a:r>
            <a:rPr lang="en-US"/>
            <a:t>Peer-to-peer learning increases relevance and trust</a:t>
          </a:r>
        </a:p>
      </dgm:t>
    </dgm:pt>
    <dgm:pt modelId="{DAA17EB5-5449-4F6C-9C92-A9FC9335FFAA}" type="parTrans" cxnId="{F3552AD5-77DA-4012-8D06-98EE48497490}">
      <dgm:prSet/>
      <dgm:spPr/>
      <dgm:t>
        <a:bodyPr/>
        <a:lstStyle/>
        <a:p>
          <a:endParaRPr lang="en-US"/>
        </a:p>
      </dgm:t>
    </dgm:pt>
    <dgm:pt modelId="{093853A0-581D-4D82-AF14-C9A789A630EE}" type="sibTrans" cxnId="{F3552AD5-77DA-4012-8D06-98EE48497490}">
      <dgm:prSet/>
      <dgm:spPr/>
      <dgm:t>
        <a:bodyPr/>
        <a:lstStyle/>
        <a:p>
          <a:endParaRPr lang="en-US"/>
        </a:p>
      </dgm:t>
    </dgm:pt>
    <dgm:pt modelId="{8F675739-93E3-4969-B37F-666E5B34D1FB}" type="pres">
      <dgm:prSet presAssocID="{11D4831E-3C95-4A54-8FB2-CC5B5D2C02B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841BC51-81D6-4610-9BEF-C2A12D5EFFFF}" type="pres">
      <dgm:prSet presAssocID="{F2EEA98F-29BC-49AE-AB96-315FA5DD10AE}" presName="hierRoot1" presStyleCnt="0"/>
      <dgm:spPr/>
    </dgm:pt>
    <dgm:pt modelId="{2F51925B-B743-4C5F-94CC-E161F12542F8}" type="pres">
      <dgm:prSet presAssocID="{F2EEA98F-29BC-49AE-AB96-315FA5DD10AE}" presName="composite" presStyleCnt="0"/>
      <dgm:spPr/>
    </dgm:pt>
    <dgm:pt modelId="{020962D7-C4E4-41AE-B377-6EB7958CDD62}" type="pres">
      <dgm:prSet presAssocID="{F2EEA98F-29BC-49AE-AB96-315FA5DD10AE}" presName="background" presStyleLbl="node0" presStyleIdx="0" presStyleCnt="3"/>
      <dgm:spPr/>
    </dgm:pt>
    <dgm:pt modelId="{4845A449-4B55-4FF8-8BFD-531260D3F889}" type="pres">
      <dgm:prSet presAssocID="{F2EEA98F-29BC-49AE-AB96-315FA5DD10AE}" presName="text" presStyleLbl="fgAcc0" presStyleIdx="0" presStyleCnt="3">
        <dgm:presLayoutVars>
          <dgm:chPref val="3"/>
        </dgm:presLayoutVars>
      </dgm:prSet>
      <dgm:spPr/>
    </dgm:pt>
    <dgm:pt modelId="{A6780C19-71BF-45C9-B446-8CF4F3C1E26A}" type="pres">
      <dgm:prSet presAssocID="{F2EEA98F-29BC-49AE-AB96-315FA5DD10AE}" presName="hierChild2" presStyleCnt="0"/>
      <dgm:spPr/>
    </dgm:pt>
    <dgm:pt modelId="{E47A582B-7DD3-4E09-8321-9FB1F0D703F1}" type="pres">
      <dgm:prSet presAssocID="{3FA4FE44-5DCA-4F7A-A923-F0688DD71F2B}" presName="hierRoot1" presStyleCnt="0"/>
      <dgm:spPr/>
    </dgm:pt>
    <dgm:pt modelId="{10F2BE75-6442-4B5C-8418-7711D342F9BE}" type="pres">
      <dgm:prSet presAssocID="{3FA4FE44-5DCA-4F7A-A923-F0688DD71F2B}" presName="composite" presStyleCnt="0"/>
      <dgm:spPr/>
    </dgm:pt>
    <dgm:pt modelId="{CB16148A-A33E-4433-9D1A-1635D1496D4C}" type="pres">
      <dgm:prSet presAssocID="{3FA4FE44-5DCA-4F7A-A923-F0688DD71F2B}" presName="background" presStyleLbl="node0" presStyleIdx="1" presStyleCnt="3"/>
      <dgm:spPr/>
    </dgm:pt>
    <dgm:pt modelId="{924156C8-397C-4C69-92AB-589A37EAF644}" type="pres">
      <dgm:prSet presAssocID="{3FA4FE44-5DCA-4F7A-A923-F0688DD71F2B}" presName="text" presStyleLbl="fgAcc0" presStyleIdx="1" presStyleCnt="3">
        <dgm:presLayoutVars>
          <dgm:chPref val="3"/>
        </dgm:presLayoutVars>
      </dgm:prSet>
      <dgm:spPr/>
    </dgm:pt>
    <dgm:pt modelId="{D6E29ADE-3536-4CF6-B00E-037DF8EB4CB2}" type="pres">
      <dgm:prSet presAssocID="{3FA4FE44-5DCA-4F7A-A923-F0688DD71F2B}" presName="hierChild2" presStyleCnt="0"/>
      <dgm:spPr/>
    </dgm:pt>
    <dgm:pt modelId="{41F7767B-621B-42BC-94E6-190F244EB310}" type="pres">
      <dgm:prSet presAssocID="{5288A817-004D-4C9B-B746-9321DCB0F729}" presName="hierRoot1" presStyleCnt="0"/>
      <dgm:spPr/>
    </dgm:pt>
    <dgm:pt modelId="{B27210E2-0D8C-4D19-A9FE-EEABA21B4835}" type="pres">
      <dgm:prSet presAssocID="{5288A817-004D-4C9B-B746-9321DCB0F729}" presName="composite" presStyleCnt="0"/>
      <dgm:spPr/>
    </dgm:pt>
    <dgm:pt modelId="{3D525DC8-A2BC-4FF9-BF6E-5DCA8BAC0A98}" type="pres">
      <dgm:prSet presAssocID="{5288A817-004D-4C9B-B746-9321DCB0F729}" presName="background" presStyleLbl="node0" presStyleIdx="2" presStyleCnt="3"/>
      <dgm:spPr/>
    </dgm:pt>
    <dgm:pt modelId="{33E265BB-C307-4E5A-85E0-E814209441BB}" type="pres">
      <dgm:prSet presAssocID="{5288A817-004D-4C9B-B746-9321DCB0F729}" presName="text" presStyleLbl="fgAcc0" presStyleIdx="2" presStyleCnt="3">
        <dgm:presLayoutVars>
          <dgm:chPref val="3"/>
        </dgm:presLayoutVars>
      </dgm:prSet>
      <dgm:spPr/>
    </dgm:pt>
    <dgm:pt modelId="{32A1FC28-94FB-4402-A977-EB9C1B6950AB}" type="pres">
      <dgm:prSet presAssocID="{5288A817-004D-4C9B-B746-9321DCB0F729}" presName="hierChild2" presStyleCnt="0"/>
      <dgm:spPr/>
    </dgm:pt>
  </dgm:ptLst>
  <dgm:cxnLst>
    <dgm:cxn modelId="{3320851E-C2F1-48D8-A556-960A58ED748B}" type="presOf" srcId="{11D4831E-3C95-4A54-8FB2-CC5B5D2C02BF}" destId="{8F675739-93E3-4969-B37F-666E5B34D1FB}" srcOrd="0" destOrd="0" presId="urn:microsoft.com/office/officeart/2005/8/layout/hierarchy1"/>
    <dgm:cxn modelId="{F19DAF62-17C0-4C52-9EC1-C71AFD10BD93}" type="presOf" srcId="{3FA4FE44-5DCA-4F7A-A923-F0688DD71F2B}" destId="{924156C8-397C-4C69-92AB-589A37EAF644}" srcOrd="0" destOrd="0" presId="urn:microsoft.com/office/officeart/2005/8/layout/hierarchy1"/>
    <dgm:cxn modelId="{62D29D72-C5F1-41DA-8641-3C7CB7703CDD}" srcId="{11D4831E-3C95-4A54-8FB2-CC5B5D2C02BF}" destId="{3FA4FE44-5DCA-4F7A-A923-F0688DD71F2B}" srcOrd="1" destOrd="0" parTransId="{F4F8D4AD-953F-482C-8B6A-9D1F782EDF5A}" sibTransId="{F78D6BD3-D794-48D9-9BDD-27BC3B68836D}"/>
    <dgm:cxn modelId="{8AFCDD54-14D5-46A2-BC6D-888C9103A9A3}" type="presOf" srcId="{5288A817-004D-4C9B-B746-9321DCB0F729}" destId="{33E265BB-C307-4E5A-85E0-E814209441BB}" srcOrd="0" destOrd="0" presId="urn:microsoft.com/office/officeart/2005/8/layout/hierarchy1"/>
    <dgm:cxn modelId="{AF624F78-01D1-4D5F-9992-276BEB4367FC}" srcId="{11D4831E-3C95-4A54-8FB2-CC5B5D2C02BF}" destId="{F2EEA98F-29BC-49AE-AB96-315FA5DD10AE}" srcOrd="0" destOrd="0" parTransId="{3985492F-E0FA-48B6-B63A-E2A29043B7A6}" sibTransId="{C2AB3988-19DB-4FB1-BF94-E66D402CBE21}"/>
    <dgm:cxn modelId="{F3552AD5-77DA-4012-8D06-98EE48497490}" srcId="{11D4831E-3C95-4A54-8FB2-CC5B5D2C02BF}" destId="{5288A817-004D-4C9B-B746-9321DCB0F729}" srcOrd="2" destOrd="0" parTransId="{DAA17EB5-5449-4F6C-9C92-A9FC9335FFAA}" sibTransId="{093853A0-581D-4D82-AF14-C9A789A630EE}"/>
    <dgm:cxn modelId="{9C47D9EC-45EE-4083-A40F-85F2A40A90A1}" type="presOf" srcId="{F2EEA98F-29BC-49AE-AB96-315FA5DD10AE}" destId="{4845A449-4B55-4FF8-8BFD-531260D3F889}" srcOrd="0" destOrd="0" presId="urn:microsoft.com/office/officeart/2005/8/layout/hierarchy1"/>
    <dgm:cxn modelId="{0D034E78-E16E-41EF-B9FF-FF13C29DD2FE}" type="presParOf" srcId="{8F675739-93E3-4969-B37F-666E5B34D1FB}" destId="{4841BC51-81D6-4610-9BEF-C2A12D5EFFFF}" srcOrd="0" destOrd="0" presId="urn:microsoft.com/office/officeart/2005/8/layout/hierarchy1"/>
    <dgm:cxn modelId="{7CC0D607-6EB2-4995-A176-1FE3D2ABFEE9}" type="presParOf" srcId="{4841BC51-81D6-4610-9BEF-C2A12D5EFFFF}" destId="{2F51925B-B743-4C5F-94CC-E161F12542F8}" srcOrd="0" destOrd="0" presId="urn:microsoft.com/office/officeart/2005/8/layout/hierarchy1"/>
    <dgm:cxn modelId="{5959E4B6-C1CB-4BD3-855A-6B3D1CA10674}" type="presParOf" srcId="{2F51925B-B743-4C5F-94CC-E161F12542F8}" destId="{020962D7-C4E4-41AE-B377-6EB7958CDD62}" srcOrd="0" destOrd="0" presId="urn:microsoft.com/office/officeart/2005/8/layout/hierarchy1"/>
    <dgm:cxn modelId="{4613543E-5110-40BC-8F85-238D618AE153}" type="presParOf" srcId="{2F51925B-B743-4C5F-94CC-E161F12542F8}" destId="{4845A449-4B55-4FF8-8BFD-531260D3F889}" srcOrd="1" destOrd="0" presId="urn:microsoft.com/office/officeart/2005/8/layout/hierarchy1"/>
    <dgm:cxn modelId="{C68050A7-F41D-4861-A40A-F785B84BA7FC}" type="presParOf" srcId="{4841BC51-81D6-4610-9BEF-C2A12D5EFFFF}" destId="{A6780C19-71BF-45C9-B446-8CF4F3C1E26A}" srcOrd="1" destOrd="0" presId="urn:microsoft.com/office/officeart/2005/8/layout/hierarchy1"/>
    <dgm:cxn modelId="{0EA100C1-768C-4487-8891-5FBA9690EAB6}" type="presParOf" srcId="{8F675739-93E3-4969-B37F-666E5B34D1FB}" destId="{E47A582B-7DD3-4E09-8321-9FB1F0D703F1}" srcOrd="1" destOrd="0" presId="urn:microsoft.com/office/officeart/2005/8/layout/hierarchy1"/>
    <dgm:cxn modelId="{9D0A8B0A-48C4-409C-8C94-5658D4579496}" type="presParOf" srcId="{E47A582B-7DD3-4E09-8321-9FB1F0D703F1}" destId="{10F2BE75-6442-4B5C-8418-7711D342F9BE}" srcOrd="0" destOrd="0" presId="urn:microsoft.com/office/officeart/2005/8/layout/hierarchy1"/>
    <dgm:cxn modelId="{857E500F-93C3-47CC-85D5-3797C1963324}" type="presParOf" srcId="{10F2BE75-6442-4B5C-8418-7711D342F9BE}" destId="{CB16148A-A33E-4433-9D1A-1635D1496D4C}" srcOrd="0" destOrd="0" presId="urn:microsoft.com/office/officeart/2005/8/layout/hierarchy1"/>
    <dgm:cxn modelId="{FE61A22D-4D8D-487B-8283-FE52C91F0F4D}" type="presParOf" srcId="{10F2BE75-6442-4B5C-8418-7711D342F9BE}" destId="{924156C8-397C-4C69-92AB-589A37EAF644}" srcOrd="1" destOrd="0" presId="urn:microsoft.com/office/officeart/2005/8/layout/hierarchy1"/>
    <dgm:cxn modelId="{01B864DE-B0A7-4D8C-A279-2ADB6F9C594F}" type="presParOf" srcId="{E47A582B-7DD3-4E09-8321-9FB1F0D703F1}" destId="{D6E29ADE-3536-4CF6-B00E-037DF8EB4CB2}" srcOrd="1" destOrd="0" presId="urn:microsoft.com/office/officeart/2005/8/layout/hierarchy1"/>
    <dgm:cxn modelId="{21C2A66F-28F4-4257-BFC2-F11E7BC73296}" type="presParOf" srcId="{8F675739-93E3-4969-B37F-666E5B34D1FB}" destId="{41F7767B-621B-42BC-94E6-190F244EB310}" srcOrd="2" destOrd="0" presId="urn:microsoft.com/office/officeart/2005/8/layout/hierarchy1"/>
    <dgm:cxn modelId="{F0FE53D1-4B37-4372-90E3-83E24359DC7F}" type="presParOf" srcId="{41F7767B-621B-42BC-94E6-190F244EB310}" destId="{B27210E2-0D8C-4D19-A9FE-EEABA21B4835}" srcOrd="0" destOrd="0" presId="urn:microsoft.com/office/officeart/2005/8/layout/hierarchy1"/>
    <dgm:cxn modelId="{256542B5-0F88-43AB-9B21-3E2C43D58E30}" type="presParOf" srcId="{B27210E2-0D8C-4D19-A9FE-EEABA21B4835}" destId="{3D525DC8-A2BC-4FF9-BF6E-5DCA8BAC0A98}" srcOrd="0" destOrd="0" presId="urn:microsoft.com/office/officeart/2005/8/layout/hierarchy1"/>
    <dgm:cxn modelId="{C356B7E5-F156-46C7-B2E8-C2FC5511F8BD}" type="presParOf" srcId="{B27210E2-0D8C-4D19-A9FE-EEABA21B4835}" destId="{33E265BB-C307-4E5A-85E0-E814209441BB}" srcOrd="1" destOrd="0" presId="urn:microsoft.com/office/officeart/2005/8/layout/hierarchy1"/>
    <dgm:cxn modelId="{FE9917D2-CBAC-43FD-9960-492611605DD9}" type="presParOf" srcId="{41F7767B-621B-42BC-94E6-190F244EB310}" destId="{32A1FC28-94FB-4402-A977-EB9C1B6950A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0EF7CD2-FA94-4395-B488-07A869BF7282}" type="doc">
      <dgm:prSet loTypeId="urn:microsoft.com/office/officeart/2005/8/layout/hierarchy1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4029BF2-FB2B-4D64-831A-966E00792510}">
      <dgm:prSet/>
      <dgm:spPr/>
      <dgm:t>
        <a:bodyPr/>
        <a:lstStyle/>
        <a:p>
          <a:r>
            <a:rPr lang="en-US"/>
            <a:t>Challenges are shared</a:t>
          </a:r>
        </a:p>
      </dgm:t>
    </dgm:pt>
    <dgm:pt modelId="{335BDC11-5F90-41B4-BFFF-8B35375CC864}" type="parTrans" cxnId="{337F24E5-CB33-4E51-A51F-27AE4F9C1CEF}">
      <dgm:prSet/>
      <dgm:spPr/>
      <dgm:t>
        <a:bodyPr/>
        <a:lstStyle/>
        <a:p>
          <a:endParaRPr lang="en-US"/>
        </a:p>
      </dgm:t>
    </dgm:pt>
    <dgm:pt modelId="{EE4280DD-542B-45C4-A24F-60299BDB71F1}" type="sibTrans" cxnId="{337F24E5-CB33-4E51-A51F-27AE4F9C1CEF}">
      <dgm:prSet/>
      <dgm:spPr/>
      <dgm:t>
        <a:bodyPr/>
        <a:lstStyle/>
        <a:p>
          <a:endParaRPr lang="en-US"/>
        </a:p>
      </dgm:t>
    </dgm:pt>
    <dgm:pt modelId="{4154533B-0696-4984-B23D-DCF663D72A76}">
      <dgm:prSet/>
      <dgm:spPr/>
      <dgm:t>
        <a:bodyPr/>
        <a:lstStyle/>
        <a:p>
          <a:r>
            <a:rPr lang="en-US"/>
            <a:t>Practical strategies work</a:t>
          </a:r>
        </a:p>
      </dgm:t>
    </dgm:pt>
    <dgm:pt modelId="{9772BF9F-7D19-4E7C-AB2B-32EFB8189AB3}" type="parTrans" cxnId="{6FF4B0B0-6153-41B3-BA54-80C54FD83328}">
      <dgm:prSet/>
      <dgm:spPr/>
      <dgm:t>
        <a:bodyPr/>
        <a:lstStyle/>
        <a:p>
          <a:endParaRPr lang="en-US"/>
        </a:p>
      </dgm:t>
    </dgm:pt>
    <dgm:pt modelId="{EFA7D9AB-F363-4720-9805-99314806DC5B}" type="sibTrans" cxnId="{6FF4B0B0-6153-41B3-BA54-80C54FD83328}">
      <dgm:prSet/>
      <dgm:spPr/>
      <dgm:t>
        <a:bodyPr/>
        <a:lstStyle/>
        <a:p>
          <a:endParaRPr lang="en-US"/>
        </a:p>
      </dgm:t>
    </dgm:pt>
    <dgm:pt modelId="{A3FD8D1B-5723-49C5-AD72-874B881ADCA0}">
      <dgm:prSet/>
      <dgm:spPr/>
      <dgm:t>
        <a:bodyPr/>
        <a:lstStyle/>
        <a:p>
          <a:r>
            <a:rPr lang="en-US"/>
            <a:t>Community matters</a:t>
          </a:r>
        </a:p>
      </dgm:t>
    </dgm:pt>
    <dgm:pt modelId="{14F2BBFA-3214-4905-87C6-993098561CCC}" type="parTrans" cxnId="{97DB5D37-2C50-4EF5-876C-0E73FC53B5AB}">
      <dgm:prSet/>
      <dgm:spPr/>
      <dgm:t>
        <a:bodyPr/>
        <a:lstStyle/>
        <a:p>
          <a:endParaRPr lang="en-US"/>
        </a:p>
      </dgm:t>
    </dgm:pt>
    <dgm:pt modelId="{08A02C59-CE33-47BD-98A7-2B81E7BA55B8}" type="sibTrans" cxnId="{97DB5D37-2C50-4EF5-876C-0E73FC53B5AB}">
      <dgm:prSet/>
      <dgm:spPr/>
      <dgm:t>
        <a:bodyPr/>
        <a:lstStyle/>
        <a:p>
          <a:endParaRPr lang="en-US"/>
        </a:p>
      </dgm:t>
    </dgm:pt>
    <dgm:pt modelId="{532A547E-82B1-4F11-B41E-E0E511EF7E6E}" type="pres">
      <dgm:prSet presAssocID="{F0EF7CD2-FA94-4395-B488-07A869BF728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2D418E-FFA1-43C3-8E99-D97037FA25EE}" type="pres">
      <dgm:prSet presAssocID="{C4029BF2-FB2B-4D64-831A-966E00792510}" presName="hierRoot1" presStyleCnt="0"/>
      <dgm:spPr/>
    </dgm:pt>
    <dgm:pt modelId="{7A331BE8-C46F-4C84-8F20-5EBE3C819FEC}" type="pres">
      <dgm:prSet presAssocID="{C4029BF2-FB2B-4D64-831A-966E00792510}" presName="composite" presStyleCnt="0"/>
      <dgm:spPr/>
    </dgm:pt>
    <dgm:pt modelId="{B847057B-2C98-41D6-B4C0-84E3BC45BBD3}" type="pres">
      <dgm:prSet presAssocID="{C4029BF2-FB2B-4D64-831A-966E00792510}" presName="background" presStyleLbl="node0" presStyleIdx="0" presStyleCnt="3"/>
      <dgm:spPr/>
    </dgm:pt>
    <dgm:pt modelId="{E8FACF7F-0666-4BF3-8506-C519250B5527}" type="pres">
      <dgm:prSet presAssocID="{C4029BF2-FB2B-4D64-831A-966E00792510}" presName="text" presStyleLbl="fgAcc0" presStyleIdx="0" presStyleCnt="3">
        <dgm:presLayoutVars>
          <dgm:chPref val="3"/>
        </dgm:presLayoutVars>
      </dgm:prSet>
      <dgm:spPr/>
    </dgm:pt>
    <dgm:pt modelId="{22DE6F64-4074-4D64-B787-C609AFE63380}" type="pres">
      <dgm:prSet presAssocID="{C4029BF2-FB2B-4D64-831A-966E00792510}" presName="hierChild2" presStyleCnt="0"/>
      <dgm:spPr/>
    </dgm:pt>
    <dgm:pt modelId="{DFD38290-5465-4A91-99A2-46F764ABEB8B}" type="pres">
      <dgm:prSet presAssocID="{4154533B-0696-4984-B23D-DCF663D72A76}" presName="hierRoot1" presStyleCnt="0"/>
      <dgm:spPr/>
    </dgm:pt>
    <dgm:pt modelId="{074C4C63-FAA3-4D19-8729-477E1E56D21A}" type="pres">
      <dgm:prSet presAssocID="{4154533B-0696-4984-B23D-DCF663D72A76}" presName="composite" presStyleCnt="0"/>
      <dgm:spPr/>
    </dgm:pt>
    <dgm:pt modelId="{0AAA02E5-8983-4526-9183-774A73A980D6}" type="pres">
      <dgm:prSet presAssocID="{4154533B-0696-4984-B23D-DCF663D72A76}" presName="background" presStyleLbl="node0" presStyleIdx="1" presStyleCnt="3"/>
      <dgm:spPr/>
    </dgm:pt>
    <dgm:pt modelId="{7F138C0D-CCD8-4794-AC1B-1B379445C1EB}" type="pres">
      <dgm:prSet presAssocID="{4154533B-0696-4984-B23D-DCF663D72A76}" presName="text" presStyleLbl="fgAcc0" presStyleIdx="1" presStyleCnt="3">
        <dgm:presLayoutVars>
          <dgm:chPref val="3"/>
        </dgm:presLayoutVars>
      </dgm:prSet>
      <dgm:spPr/>
    </dgm:pt>
    <dgm:pt modelId="{0C56156B-196E-485C-8599-79FF847741F3}" type="pres">
      <dgm:prSet presAssocID="{4154533B-0696-4984-B23D-DCF663D72A76}" presName="hierChild2" presStyleCnt="0"/>
      <dgm:spPr/>
    </dgm:pt>
    <dgm:pt modelId="{25EB00DB-40D3-4365-B0A2-9C3B0824E3E6}" type="pres">
      <dgm:prSet presAssocID="{A3FD8D1B-5723-49C5-AD72-874B881ADCA0}" presName="hierRoot1" presStyleCnt="0"/>
      <dgm:spPr/>
    </dgm:pt>
    <dgm:pt modelId="{5D62FAC9-14DD-4F5B-9EF0-9130F40CA79F}" type="pres">
      <dgm:prSet presAssocID="{A3FD8D1B-5723-49C5-AD72-874B881ADCA0}" presName="composite" presStyleCnt="0"/>
      <dgm:spPr/>
    </dgm:pt>
    <dgm:pt modelId="{33352D13-B952-40D2-9908-9A704BC7A9D7}" type="pres">
      <dgm:prSet presAssocID="{A3FD8D1B-5723-49C5-AD72-874B881ADCA0}" presName="background" presStyleLbl="node0" presStyleIdx="2" presStyleCnt="3"/>
      <dgm:spPr/>
    </dgm:pt>
    <dgm:pt modelId="{4C4F868D-8135-4E71-9FC7-13F85F57588B}" type="pres">
      <dgm:prSet presAssocID="{A3FD8D1B-5723-49C5-AD72-874B881ADCA0}" presName="text" presStyleLbl="fgAcc0" presStyleIdx="2" presStyleCnt="3">
        <dgm:presLayoutVars>
          <dgm:chPref val="3"/>
        </dgm:presLayoutVars>
      </dgm:prSet>
      <dgm:spPr/>
    </dgm:pt>
    <dgm:pt modelId="{776F1771-EC8E-40AD-96A8-F24C9941FBC2}" type="pres">
      <dgm:prSet presAssocID="{A3FD8D1B-5723-49C5-AD72-874B881ADCA0}" presName="hierChild2" presStyleCnt="0"/>
      <dgm:spPr/>
    </dgm:pt>
  </dgm:ptLst>
  <dgm:cxnLst>
    <dgm:cxn modelId="{0873D334-0453-4F2A-B34C-FFBEB490E257}" type="presOf" srcId="{C4029BF2-FB2B-4D64-831A-966E00792510}" destId="{E8FACF7F-0666-4BF3-8506-C519250B5527}" srcOrd="0" destOrd="0" presId="urn:microsoft.com/office/officeart/2005/8/layout/hierarchy1"/>
    <dgm:cxn modelId="{97DB5D37-2C50-4EF5-876C-0E73FC53B5AB}" srcId="{F0EF7CD2-FA94-4395-B488-07A869BF7282}" destId="{A3FD8D1B-5723-49C5-AD72-874B881ADCA0}" srcOrd="2" destOrd="0" parTransId="{14F2BBFA-3214-4905-87C6-993098561CCC}" sibTransId="{08A02C59-CE33-47BD-98A7-2B81E7BA55B8}"/>
    <dgm:cxn modelId="{A9946888-AECA-4D30-B80C-17189257690B}" type="presOf" srcId="{A3FD8D1B-5723-49C5-AD72-874B881ADCA0}" destId="{4C4F868D-8135-4E71-9FC7-13F85F57588B}" srcOrd="0" destOrd="0" presId="urn:microsoft.com/office/officeart/2005/8/layout/hierarchy1"/>
    <dgm:cxn modelId="{773BBF8C-E54D-4533-AE2B-830F6D434F4F}" type="presOf" srcId="{F0EF7CD2-FA94-4395-B488-07A869BF7282}" destId="{532A547E-82B1-4F11-B41E-E0E511EF7E6E}" srcOrd="0" destOrd="0" presId="urn:microsoft.com/office/officeart/2005/8/layout/hierarchy1"/>
    <dgm:cxn modelId="{6FF4B0B0-6153-41B3-BA54-80C54FD83328}" srcId="{F0EF7CD2-FA94-4395-B488-07A869BF7282}" destId="{4154533B-0696-4984-B23D-DCF663D72A76}" srcOrd="1" destOrd="0" parTransId="{9772BF9F-7D19-4E7C-AB2B-32EFB8189AB3}" sibTransId="{EFA7D9AB-F363-4720-9805-99314806DC5B}"/>
    <dgm:cxn modelId="{EC2CFCBE-0C52-4F81-999B-49B304C85902}" type="presOf" srcId="{4154533B-0696-4984-B23D-DCF663D72A76}" destId="{7F138C0D-CCD8-4794-AC1B-1B379445C1EB}" srcOrd="0" destOrd="0" presId="urn:microsoft.com/office/officeart/2005/8/layout/hierarchy1"/>
    <dgm:cxn modelId="{337F24E5-CB33-4E51-A51F-27AE4F9C1CEF}" srcId="{F0EF7CD2-FA94-4395-B488-07A869BF7282}" destId="{C4029BF2-FB2B-4D64-831A-966E00792510}" srcOrd="0" destOrd="0" parTransId="{335BDC11-5F90-41B4-BFFF-8B35375CC864}" sibTransId="{EE4280DD-542B-45C4-A24F-60299BDB71F1}"/>
    <dgm:cxn modelId="{4B374541-5D8D-41B9-BF6A-E7F74E5189E3}" type="presParOf" srcId="{532A547E-82B1-4F11-B41E-E0E511EF7E6E}" destId="{CB2D418E-FFA1-43C3-8E99-D97037FA25EE}" srcOrd="0" destOrd="0" presId="urn:microsoft.com/office/officeart/2005/8/layout/hierarchy1"/>
    <dgm:cxn modelId="{89F46DEF-B214-497E-A195-B08C6CAB295D}" type="presParOf" srcId="{CB2D418E-FFA1-43C3-8E99-D97037FA25EE}" destId="{7A331BE8-C46F-4C84-8F20-5EBE3C819FEC}" srcOrd="0" destOrd="0" presId="urn:microsoft.com/office/officeart/2005/8/layout/hierarchy1"/>
    <dgm:cxn modelId="{5F509D4D-9ACA-4C07-B45C-D605C5825672}" type="presParOf" srcId="{7A331BE8-C46F-4C84-8F20-5EBE3C819FEC}" destId="{B847057B-2C98-41D6-B4C0-84E3BC45BBD3}" srcOrd="0" destOrd="0" presId="urn:microsoft.com/office/officeart/2005/8/layout/hierarchy1"/>
    <dgm:cxn modelId="{8CF016C8-E6C5-4A50-B4FE-12D479C64037}" type="presParOf" srcId="{7A331BE8-C46F-4C84-8F20-5EBE3C819FEC}" destId="{E8FACF7F-0666-4BF3-8506-C519250B5527}" srcOrd="1" destOrd="0" presId="urn:microsoft.com/office/officeart/2005/8/layout/hierarchy1"/>
    <dgm:cxn modelId="{6954FAA3-E9D2-4EA3-BF5E-94EAD8A0C09D}" type="presParOf" srcId="{CB2D418E-FFA1-43C3-8E99-D97037FA25EE}" destId="{22DE6F64-4074-4D64-B787-C609AFE63380}" srcOrd="1" destOrd="0" presId="urn:microsoft.com/office/officeart/2005/8/layout/hierarchy1"/>
    <dgm:cxn modelId="{E51A70DB-E1E5-4AF2-8870-5936F2192C46}" type="presParOf" srcId="{532A547E-82B1-4F11-B41E-E0E511EF7E6E}" destId="{DFD38290-5465-4A91-99A2-46F764ABEB8B}" srcOrd="1" destOrd="0" presId="urn:microsoft.com/office/officeart/2005/8/layout/hierarchy1"/>
    <dgm:cxn modelId="{66728461-D1BB-4213-92D1-537B02DD5E9E}" type="presParOf" srcId="{DFD38290-5465-4A91-99A2-46F764ABEB8B}" destId="{074C4C63-FAA3-4D19-8729-477E1E56D21A}" srcOrd="0" destOrd="0" presId="urn:microsoft.com/office/officeart/2005/8/layout/hierarchy1"/>
    <dgm:cxn modelId="{9EA1B601-3343-4B00-B4BA-839D2C8CF576}" type="presParOf" srcId="{074C4C63-FAA3-4D19-8729-477E1E56D21A}" destId="{0AAA02E5-8983-4526-9183-774A73A980D6}" srcOrd="0" destOrd="0" presId="urn:microsoft.com/office/officeart/2005/8/layout/hierarchy1"/>
    <dgm:cxn modelId="{ECC8B41B-8D18-4F61-A14B-CCD878B33C11}" type="presParOf" srcId="{074C4C63-FAA3-4D19-8729-477E1E56D21A}" destId="{7F138C0D-CCD8-4794-AC1B-1B379445C1EB}" srcOrd="1" destOrd="0" presId="urn:microsoft.com/office/officeart/2005/8/layout/hierarchy1"/>
    <dgm:cxn modelId="{E8E8D080-D594-41CC-BB1D-0D5C3D813D55}" type="presParOf" srcId="{DFD38290-5465-4A91-99A2-46F764ABEB8B}" destId="{0C56156B-196E-485C-8599-79FF847741F3}" srcOrd="1" destOrd="0" presId="urn:microsoft.com/office/officeart/2005/8/layout/hierarchy1"/>
    <dgm:cxn modelId="{155E05C5-5998-42B5-AF5A-3FF48212A5EF}" type="presParOf" srcId="{532A547E-82B1-4F11-B41E-E0E511EF7E6E}" destId="{25EB00DB-40D3-4365-B0A2-9C3B0824E3E6}" srcOrd="2" destOrd="0" presId="urn:microsoft.com/office/officeart/2005/8/layout/hierarchy1"/>
    <dgm:cxn modelId="{2C07FCCF-4D7F-454E-A5A4-CD199841217E}" type="presParOf" srcId="{25EB00DB-40D3-4365-B0A2-9C3B0824E3E6}" destId="{5D62FAC9-14DD-4F5B-9EF0-9130F40CA79F}" srcOrd="0" destOrd="0" presId="urn:microsoft.com/office/officeart/2005/8/layout/hierarchy1"/>
    <dgm:cxn modelId="{ED5C8FF9-2C52-44DC-A1C3-F083F848BBD6}" type="presParOf" srcId="{5D62FAC9-14DD-4F5B-9EF0-9130F40CA79F}" destId="{33352D13-B952-40D2-9908-9A704BC7A9D7}" srcOrd="0" destOrd="0" presId="urn:microsoft.com/office/officeart/2005/8/layout/hierarchy1"/>
    <dgm:cxn modelId="{9EA1798B-E8D6-4CEF-884A-9F0B3BAB07EB}" type="presParOf" srcId="{5D62FAC9-14DD-4F5B-9EF0-9130F40CA79F}" destId="{4C4F868D-8135-4E71-9FC7-13F85F57588B}" srcOrd="1" destOrd="0" presId="urn:microsoft.com/office/officeart/2005/8/layout/hierarchy1"/>
    <dgm:cxn modelId="{6B632285-2FBE-4C07-9089-2738496F001A}" type="presParOf" srcId="{25EB00DB-40D3-4365-B0A2-9C3B0824E3E6}" destId="{776F1771-EC8E-40AD-96A8-F24C9941FB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4DD4950-882E-4E12-8D84-977AA4BEE989}" type="doc">
      <dgm:prSet loTypeId="urn:microsoft.com/office/officeart/2005/8/layout/hierarchy1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FA1FE5E-C90B-40DD-B964-12F124EB4B99}">
      <dgm:prSet/>
      <dgm:spPr/>
      <dgm:t>
        <a:bodyPr/>
        <a:lstStyle/>
        <a:p>
          <a:r>
            <a:rPr lang="en-US"/>
            <a:t>Adult attention typically declines after 10–20 minutes without interaction</a:t>
          </a:r>
        </a:p>
      </dgm:t>
    </dgm:pt>
    <dgm:pt modelId="{672A80BE-ADA8-4271-AD93-0BC72699FDED}" type="parTrans" cxnId="{7D126C27-7DA1-4AD7-BAF2-E1B22AABFCE2}">
      <dgm:prSet/>
      <dgm:spPr/>
      <dgm:t>
        <a:bodyPr/>
        <a:lstStyle/>
        <a:p>
          <a:endParaRPr lang="en-US"/>
        </a:p>
      </dgm:t>
    </dgm:pt>
    <dgm:pt modelId="{262EF36F-A24E-4EFF-8B89-1002665D54AA}" type="sibTrans" cxnId="{7D126C27-7DA1-4AD7-BAF2-E1B22AABFCE2}">
      <dgm:prSet/>
      <dgm:spPr/>
      <dgm:t>
        <a:bodyPr/>
        <a:lstStyle/>
        <a:p>
          <a:endParaRPr lang="en-US"/>
        </a:p>
      </dgm:t>
    </dgm:pt>
    <dgm:pt modelId="{E7EB8FA1-F118-45EC-B047-5D44073357ED}">
      <dgm:prSet/>
      <dgm:spPr/>
      <dgm:t>
        <a:bodyPr/>
        <a:lstStyle/>
        <a:p>
          <a:r>
            <a:rPr lang="en-US"/>
            <a:t>Discussion and scenario-based learning increase retention</a:t>
          </a:r>
        </a:p>
      </dgm:t>
    </dgm:pt>
    <dgm:pt modelId="{A656776E-7315-4853-98A1-295ED0B8B0CD}" type="parTrans" cxnId="{0A9C32E2-353F-463B-8E96-45025312C566}">
      <dgm:prSet/>
      <dgm:spPr/>
      <dgm:t>
        <a:bodyPr/>
        <a:lstStyle/>
        <a:p>
          <a:endParaRPr lang="en-US"/>
        </a:p>
      </dgm:t>
    </dgm:pt>
    <dgm:pt modelId="{7015DB66-3259-4F38-8A8B-8A7275ED1E5B}" type="sibTrans" cxnId="{0A9C32E2-353F-463B-8E96-45025312C566}">
      <dgm:prSet/>
      <dgm:spPr/>
      <dgm:t>
        <a:bodyPr/>
        <a:lstStyle/>
        <a:p>
          <a:endParaRPr lang="en-US"/>
        </a:p>
      </dgm:t>
    </dgm:pt>
    <dgm:pt modelId="{C7C3341E-C860-421B-8105-A8FEF0CBBF3B}">
      <dgm:prSet/>
      <dgm:spPr/>
      <dgm:t>
        <a:bodyPr/>
        <a:lstStyle/>
        <a:p>
          <a:r>
            <a:rPr lang="en-US"/>
            <a:t>Passive lecture formats show lower long-term behavior change</a:t>
          </a:r>
        </a:p>
      </dgm:t>
    </dgm:pt>
    <dgm:pt modelId="{FE49BB7C-B5C4-4948-8CB2-0B8F899B220E}" type="parTrans" cxnId="{A73130BF-D254-4F69-B8B0-A70AD7339ED3}">
      <dgm:prSet/>
      <dgm:spPr/>
      <dgm:t>
        <a:bodyPr/>
        <a:lstStyle/>
        <a:p>
          <a:endParaRPr lang="en-US"/>
        </a:p>
      </dgm:t>
    </dgm:pt>
    <dgm:pt modelId="{31B8958B-41E5-4CFF-8448-130D75E202AF}" type="sibTrans" cxnId="{A73130BF-D254-4F69-B8B0-A70AD7339ED3}">
      <dgm:prSet/>
      <dgm:spPr/>
      <dgm:t>
        <a:bodyPr/>
        <a:lstStyle/>
        <a:p>
          <a:endParaRPr lang="en-US"/>
        </a:p>
      </dgm:t>
    </dgm:pt>
    <dgm:pt modelId="{11738375-045E-4C2D-A1F1-9AC9056C52FC}" type="pres">
      <dgm:prSet presAssocID="{94DD4950-882E-4E12-8D84-977AA4BEE9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06DD5E3-632A-4CCB-A23B-3ADE23F5F490}" type="pres">
      <dgm:prSet presAssocID="{5FA1FE5E-C90B-40DD-B964-12F124EB4B99}" presName="hierRoot1" presStyleCnt="0"/>
      <dgm:spPr/>
    </dgm:pt>
    <dgm:pt modelId="{86322F2A-0A00-48A6-833D-2191E5B486DD}" type="pres">
      <dgm:prSet presAssocID="{5FA1FE5E-C90B-40DD-B964-12F124EB4B99}" presName="composite" presStyleCnt="0"/>
      <dgm:spPr/>
    </dgm:pt>
    <dgm:pt modelId="{BEF93ACB-DEF0-4213-AA31-4A2DF3632B29}" type="pres">
      <dgm:prSet presAssocID="{5FA1FE5E-C90B-40DD-B964-12F124EB4B99}" presName="background" presStyleLbl="node0" presStyleIdx="0" presStyleCnt="3"/>
      <dgm:spPr/>
    </dgm:pt>
    <dgm:pt modelId="{95467B6E-D24F-49C8-B3C8-0B4C91472B2A}" type="pres">
      <dgm:prSet presAssocID="{5FA1FE5E-C90B-40DD-B964-12F124EB4B99}" presName="text" presStyleLbl="fgAcc0" presStyleIdx="0" presStyleCnt="3">
        <dgm:presLayoutVars>
          <dgm:chPref val="3"/>
        </dgm:presLayoutVars>
      </dgm:prSet>
      <dgm:spPr/>
    </dgm:pt>
    <dgm:pt modelId="{03F71FDD-CEEB-4F61-BA8B-9B841A69448C}" type="pres">
      <dgm:prSet presAssocID="{5FA1FE5E-C90B-40DD-B964-12F124EB4B99}" presName="hierChild2" presStyleCnt="0"/>
      <dgm:spPr/>
    </dgm:pt>
    <dgm:pt modelId="{61014E4F-003C-4534-96A8-E2AD2F1D110A}" type="pres">
      <dgm:prSet presAssocID="{E7EB8FA1-F118-45EC-B047-5D44073357ED}" presName="hierRoot1" presStyleCnt="0"/>
      <dgm:spPr/>
    </dgm:pt>
    <dgm:pt modelId="{849CB06B-5239-459F-9CD6-9510E560D943}" type="pres">
      <dgm:prSet presAssocID="{E7EB8FA1-F118-45EC-B047-5D44073357ED}" presName="composite" presStyleCnt="0"/>
      <dgm:spPr/>
    </dgm:pt>
    <dgm:pt modelId="{CBA5321B-3D44-4432-87C2-FE46379C9163}" type="pres">
      <dgm:prSet presAssocID="{E7EB8FA1-F118-45EC-B047-5D44073357ED}" presName="background" presStyleLbl="node0" presStyleIdx="1" presStyleCnt="3"/>
      <dgm:spPr/>
    </dgm:pt>
    <dgm:pt modelId="{E6EE7AEF-2377-4C64-851F-0C65E9448A35}" type="pres">
      <dgm:prSet presAssocID="{E7EB8FA1-F118-45EC-B047-5D44073357ED}" presName="text" presStyleLbl="fgAcc0" presStyleIdx="1" presStyleCnt="3">
        <dgm:presLayoutVars>
          <dgm:chPref val="3"/>
        </dgm:presLayoutVars>
      </dgm:prSet>
      <dgm:spPr/>
    </dgm:pt>
    <dgm:pt modelId="{B3C393AB-CE0B-44C4-8268-43A229D556F5}" type="pres">
      <dgm:prSet presAssocID="{E7EB8FA1-F118-45EC-B047-5D44073357ED}" presName="hierChild2" presStyleCnt="0"/>
      <dgm:spPr/>
    </dgm:pt>
    <dgm:pt modelId="{B4171499-CF21-4856-89D6-C383BC5A1C0D}" type="pres">
      <dgm:prSet presAssocID="{C7C3341E-C860-421B-8105-A8FEF0CBBF3B}" presName="hierRoot1" presStyleCnt="0"/>
      <dgm:spPr/>
    </dgm:pt>
    <dgm:pt modelId="{C692A58A-A226-40D4-8DA6-39C7515AD4FD}" type="pres">
      <dgm:prSet presAssocID="{C7C3341E-C860-421B-8105-A8FEF0CBBF3B}" presName="composite" presStyleCnt="0"/>
      <dgm:spPr/>
    </dgm:pt>
    <dgm:pt modelId="{97E0BF39-07DC-45B0-A362-4F7DE08CF3EB}" type="pres">
      <dgm:prSet presAssocID="{C7C3341E-C860-421B-8105-A8FEF0CBBF3B}" presName="background" presStyleLbl="node0" presStyleIdx="2" presStyleCnt="3"/>
      <dgm:spPr/>
    </dgm:pt>
    <dgm:pt modelId="{AC16683A-7396-48E0-8E40-4AA8620C4FAA}" type="pres">
      <dgm:prSet presAssocID="{C7C3341E-C860-421B-8105-A8FEF0CBBF3B}" presName="text" presStyleLbl="fgAcc0" presStyleIdx="2" presStyleCnt="3">
        <dgm:presLayoutVars>
          <dgm:chPref val="3"/>
        </dgm:presLayoutVars>
      </dgm:prSet>
      <dgm:spPr/>
    </dgm:pt>
    <dgm:pt modelId="{DF23DB73-60F9-4432-8642-4A6D82F9842E}" type="pres">
      <dgm:prSet presAssocID="{C7C3341E-C860-421B-8105-A8FEF0CBBF3B}" presName="hierChild2" presStyleCnt="0"/>
      <dgm:spPr/>
    </dgm:pt>
  </dgm:ptLst>
  <dgm:cxnLst>
    <dgm:cxn modelId="{65433D03-DEAD-4A3C-AD90-0223F258B4EC}" type="presOf" srcId="{C7C3341E-C860-421B-8105-A8FEF0CBBF3B}" destId="{AC16683A-7396-48E0-8E40-4AA8620C4FAA}" srcOrd="0" destOrd="0" presId="urn:microsoft.com/office/officeart/2005/8/layout/hierarchy1"/>
    <dgm:cxn modelId="{7D126C27-7DA1-4AD7-BAF2-E1B22AABFCE2}" srcId="{94DD4950-882E-4E12-8D84-977AA4BEE989}" destId="{5FA1FE5E-C90B-40DD-B964-12F124EB4B99}" srcOrd="0" destOrd="0" parTransId="{672A80BE-ADA8-4271-AD93-0BC72699FDED}" sibTransId="{262EF36F-A24E-4EFF-8B89-1002665D54AA}"/>
    <dgm:cxn modelId="{0BF95FA6-3A62-4816-A5A1-2A5016B05842}" type="presOf" srcId="{94DD4950-882E-4E12-8D84-977AA4BEE989}" destId="{11738375-045E-4C2D-A1F1-9AC9056C52FC}" srcOrd="0" destOrd="0" presId="urn:microsoft.com/office/officeart/2005/8/layout/hierarchy1"/>
    <dgm:cxn modelId="{47F1F1AC-DC8A-4BA3-9A73-C197B2A4B5B1}" type="presOf" srcId="{E7EB8FA1-F118-45EC-B047-5D44073357ED}" destId="{E6EE7AEF-2377-4C64-851F-0C65E9448A35}" srcOrd="0" destOrd="0" presId="urn:microsoft.com/office/officeart/2005/8/layout/hierarchy1"/>
    <dgm:cxn modelId="{A73130BF-D254-4F69-B8B0-A70AD7339ED3}" srcId="{94DD4950-882E-4E12-8D84-977AA4BEE989}" destId="{C7C3341E-C860-421B-8105-A8FEF0CBBF3B}" srcOrd="2" destOrd="0" parTransId="{FE49BB7C-B5C4-4948-8CB2-0B8F899B220E}" sibTransId="{31B8958B-41E5-4CFF-8448-130D75E202AF}"/>
    <dgm:cxn modelId="{A67F76D1-2415-42BC-931A-2F242CA99CD3}" type="presOf" srcId="{5FA1FE5E-C90B-40DD-B964-12F124EB4B99}" destId="{95467B6E-D24F-49C8-B3C8-0B4C91472B2A}" srcOrd="0" destOrd="0" presId="urn:microsoft.com/office/officeart/2005/8/layout/hierarchy1"/>
    <dgm:cxn modelId="{0A9C32E2-353F-463B-8E96-45025312C566}" srcId="{94DD4950-882E-4E12-8D84-977AA4BEE989}" destId="{E7EB8FA1-F118-45EC-B047-5D44073357ED}" srcOrd="1" destOrd="0" parTransId="{A656776E-7315-4853-98A1-295ED0B8B0CD}" sibTransId="{7015DB66-3259-4F38-8A8B-8A7275ED1E5B}"/>
    <dgm:cxn modelId="{B2E63657-C25E-4371-AB13-33572A781706}" type="presParOf" srcId="{11738375-045E-4C2D-A1F1-9AC9056C52FC}" destId="{406DD5E3-632A-4CCB-A23B-3ADE23F5F490}" srcOrd="0" destOrd="0" presId="urn:microsoft.com/office/officeart/2005/8/layout/hierarchy1"/>
    <dgm:cxn modelId="{7E78D8A6-1191-44BB-B2E3-BC87AD96667A}" type="presParOf" srcId="{406DD5E3-632A-4CCB-A23B-3ADE23F5F490}" destId="{86322F2A-0A00-48A6-833D-2191E5B486DD}" srcOrd="0" destOrd="0" presId="urn:microsoft.com/office/officeart/2005/8/layout/hierarchy1"/>
    <dgm:cxn modelId="{6728CB6E-D903-46B0-925B-B6B65ED2A6A0}" type="presParOf" srcId="{86322F2A-0A00-48A6-833D-2191E5B486DD}" destId="{BEF93ACB-DEF0-4213-AA31-4A2DF3632B29}" srcOrd="0" destOrd="0" presId="urn:microsoft.com/office/officeart/2005/8/layout/hierarchy1"/>
    <dgm:cxn modelId="{3AEE5F0D-74E5-481C-A8CF-986605866CB2}" type="presParOf" srcId="{86322F2A-0A00-48A6-833D-2191E5B486DD}" destId="{95467B6E-D24F-49C8-B3C8-0B4C91472B2A}" srcOrd="1" destOrd="0" presId="urn:microsoft.com/office/officeart/2005/8/layout/hierarchy1"/>
    <dgm:cxn modelId="{9348321F-3E90-426F-9A86-8FAC32DF53D2}" type="presParOf" srcId="{406DD5E3-632A-4CCB-A23B-3ADE23F5F490}" destId="{03F71FDD-CEEB-4F61-BA8B-9B841A69448C}" srcOrd="1" destOrd="0" presId="urn:microsoft.com/office/officeart/2005/8/layout/hierarchy1"/>
    <dgm:cxn modelId="{E67DE9A8-389B-424C-8D14-7CACDEAAA3C6}" type="presParOf" srcId="{11738375-045E-4C2D-A1F1-9AC9056C52FC}" destId="{61014E4F-003C-4534-96A8-E2AD2F1D110A}" srcOrd="1" destOrd="0" presId="urn:microsoft.com/office/officeart/2005/8/layout/hierarchy1"/>
    <dgm:cxn modelId="{BA62EB9C-844F-4B6B-855E-3DE820DCE0F7}" type="presParOf" srcId="{61014E4F-003C-4534-96A8-E2AD2F1D110A}" destId="{849CB06B-5239-459F-9CD6-9510E560D943}" srcOrd="0" destOrd="0" presId="urn:microsoft.com/office/officeart/2005/8/layout/hierarchy1"/>
    <dgm:cxn modelId="{D08A8A01-832D-4436-A615-7DF1DD8686BB}" type="presParOf" srcId="{849CB06B-5239-459F-9CD6-9510E560D943}" destId="{CBA5321B-3D44-4432-87C2-FE46379C9163}" srcOrd="0" destOrd="0" presId="urn:microsoft.com/office/officeart/2005/8/layout/hierarchy1"/>
    <dgm:cxn modelId="{7D92B013-0F7E-41BC-8A9B-48F3C26EE0B0}" type="presParOf" srcId="{849CB06B-5239-459F-9CD6-9510E560D943}" destId="{E6EE7AEF-2377-4C64-851F-0C65E9448A35}" srcOrd="1" destOrd="0" presId="urn:microsoft.com/office/officeart/2005/8/layout/hierarchy1"/>
    <dgm:cxn modelId="{BB937660-DB54-4F46-A8B0-34A7A5D31510}" type="presParOf" srcId="{61014E4F-003C-4534-96A8-E2AD2F1D110A}" destId="{B3C393AB-CE0B-44C4-8268-43A229D556F5}" srcOrd="1" destOrd="0" presId="urn:microsoft.com/office/officeart/2005/8/layout/hierarchy1"/>
    <dgm:cxn modelId="{8C782FB0-90BD-404E-BF46-8FEDAE5E314E}" type="presParOf" srcId="{11738375-045E-4C2D-A1F1-9AC9056C52FC}" destId="{B4171499-CF21-4856-89D6-C383BC5A1C0D}" srcOrd="2" destOrd="0" presId="urn:microsoft.com/office/officeart/2005/8/layout/hierarchy1"/>
    <dgm:cxn modelId="{67B4B579-184A-49BC-ACA7-7F62C40DB610}" type="presParOf" srcId="{B4171499-CF21-4856-89D6-C383BC5A1C0D}" destId="{C692A58A-A226-40D4-8DA6-39C7515AD4FD}" srcOrd="0" destOrd="0" presId="urn:microsoft.com/office/officeart/2005/8/layout/hierarchy1"/>
    <dgm:cxn modelId="{08203014-726A-475B-B03A-DA36BED350E8}" type="presParOf" srcId="{C692A58A-A226-40D4-8DA6-39C7515AD4FD}" destId="{97E0BF39-07DC-45B0-A362-4F7DE08CF3EB}" srcOrd="0" destOrd="0" presId="urn:microsoft.com/office/officeart/2005/8/layout/hierarchy1"/>
    <dgm:cxn modelId="{0BAD26BA-84F6-4E43-AAEC-D68F83A88104}" type="presParOf" srcId="{C692A58A-A226-40D4-8DA6-39C7515AD4FD}" destId="{AC16683A-7396-48E0-8E40-4AA8620C4FAA}" srcOrd="1" destOrd="0" presId="urn:microsoft.com/office/officeart/2005/8/layout/hierarchy1"/>
    <dgm:cxn modelId="{E68EA36B-F34A-4DF7-B1E3-74533F6B417E}" type="presParOf" srcId="{B4171499-CF21-4856-89D6-C383BC5A1C0D}" destId="{DF23DB73-60F9-4432-8642-4A6D82F9842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4861D04-BEE8-4496-BAD3-09B710EC8C84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C96324-C83B-4CDE-BBC4-0464659EFDD6}">
      <dgm:prSet/>
      <dgm:spPr/>
      <dgm:t>
        <a:bodyPr/>
        <a:lstStyle/>
        <a:p>
          <a:pPr>
            <a:defRPr cap="all"/>
          </a:pPr>
          <a:r>
            <a:rPr lang="en-US"/>
            <a:t>Resistance often reflects prior experience, not hostility</a:t>
          </a:r>
        </a:p>
      </dgm:t>
    </dgm:pt>
    <dgm:pt modelId="{89AA0CF2-8F29-41AC-A3A7-84D4573E4BC6}" type="parTrans" cxnId="{717201A1-1E8E-4771-9B7A-2C1197C0F7E7}">
      <dgm:prSet/>
      <dgm:spPr/>
      <dgm:t>
        <a:bodyPr/>
        <a:lstStyle/>
        <a:p>
          <a:endParaRPr lang="en-US"/>
        </a:p>
      </dgm:t>
    </dgm:pt>
    <dgm:pt modelId="{F88A75DF-E159-472E-A2C2-4430C6891264}" type="sibTrans" cxnId="{717201A1-1E8E-4771-9B7A-2C1197C0F7E7}">
      <dgm:prSet/>
      <dgm:spPr/>
      <dgm:t>
        <a:bodyPr/>
        <a:lstStyle/>
        <a:p>
          <a:endParaRPr lang="en-US"/>
        </a:p>
      </dgm:t>
    </dgm:pt>
    <dgm:pt modelId="{2AA9527D-DB2F-496E-A630-6B2FC6D1AEFE}">
      <dgm:prSet/>
      <dgm:spPr/>
      <dgm:t>
        <a:bodyPr/>
        <a:lstStyle/>
        <a:p>
          <a:pPr>
            <a:defRPr cap="all"/>
          </a:pPr>
          <a:r>
            <a:rPr lang="en-US"/>
            <a:t>Experienced learners challenge content that conflicts with practice</a:t>
          </a:r>
        </a:p>
      </dgm:t>
    </dgm:pt>
    <dgm:pt modelId="{21288A1A-50B0-4B24-B572-95E8C4FF699A}" type="parTrans" cxnId="{3AFFB1AA-EEAC-4954-AFCE-DF1F9CBFBC54}">
      <dgm:prSet/>
      <dgm:spPr/>
      <dgm:t>
        <a:bodyPr/>
        <a:lstStyle/>
        <a:p>
          <a:endParaRPr lang="en-US"/>
        </a:p>
      </dgm:t>
    </dgm:pt>
    <dgm:pt modelId="{8FBA559D-2081-488A-A269-8ED095057840}" type="sibTrans" cxnId="{3AFFB1AA-EEAC-4954-AFCE-DF1F9CBFBC54}">
      <dgm:prSet/>
      <dgm:spPr/>
      <dgm:t>
        <a:bodyPr/>
        <a:lstStyle/>
        <a:p>
          <a:endParaRPr lang="en-US"/>
        </a:p>
      </dgm:t>
    </dgm:pt>
    <dgm:pt modelId="{0651344A-325B-4795-A684-A95D29CE0630}">
      <dgm:prSet/>
      <dgm:spPr/>
      <dgm:t>
        <a:bodyPr/>
        <a:lstStyle/>
        <a:p>
          <a:pPr>
            <a:defRPr cap="all"/>
          </a:pPr>
          <a:r>
            <a:rPr lang="en-US"/>
            <a:t>Inviting contribution increases buy-in and credibility</a:t>
          </a:r>
        </a:p>
      </dgm:t>
    </dgm:pt>
    <dgm:pt modelId="{57B63975-1BE2-4A4C-928E-E7836C5B4045}" type="parTrans" cxnId="{267E8127-F6D2-4D9C-A42F-FE868BB64E6F}">
      <dgm:prSet/>
      <dgm:spPr/>
      <dgm:t>
        <a:bodyPr/>
        <a:lstStyle/>
        <a:p>
          <a:endParaRPr lang="en-US"/>
        </a:p>
      </dgm:t>
    </dgm:pt>
    <dgm:pt modelId="{D38D34B4-1DDB-4FC2-AE29-5D808274EFB0}" type="sibTrans" cxnId="{267E8127-F6D2-4D9C-A42F-FE868BB64E6F}">
      <dgm:prSet/>
      <dgm:spPr/>
      <dgm:t>
        <a:bodyPr/>
        <a:lstStyle/>
        <a:p>
          <a:endParaRPr lang="en-US"/>
        </a:p>
      </dgm:t>
    </dgm:pt>
    <dgm:pt modelId="{5BDF67E5-7551-4C6B-8DAD-AF63E3808AA2}" type="pres">
      <dgm:prSet presAssocID="{54861D04-BEE8-4496-BAD3-09B710EC8C84}" presName="outerComposite" presStyleCnt="0">
        <dgm:presLayoutVars>
          <dgm:chMax val="5"/>
          <dgm:dir/>
          <dgm:resizeHandles val="exact"/>
        </dgm:presLayoutVars>
      </dgm:prSet>
      <dgm:spPr/>
    </dgm:pt>
    <dgm:pt modelId="{B091B4B8-ABBB-4F7A-B5A1-C88D60195000}" type="pres">
      <dgm:prSet presAssocID="{54861D04-BEE8-4496-BAD3-09B710EC8C84}" presName="dummyMaxCanvas" presStyleCnt="0">
        <dgm:presLayoutVars/>
      </dgm:prSet>
      <dgm:spPr/>
    </dgm:pt>
    <dgm:pt modelId="{66FF1582-5045-408F-9FD3-EA5DB87B8FDB}" type="pres">
      <dgm:prSet presAssocID="{54861D04-BEE8-4496-BAD3-09B710EC8C84}" presName="ThreeNodes_1" presStyleLbl="node1" presStyleIdx="0" presStyleCnt="3">
        <dgm:presLayoutVars>
          <dgm:bulletEnabled val="1"/>
        </dgm:presLayoutVars>
      </dgm:prSet>
      <dgm:spPr/>
    </dgm:pt>
    <dgm:pt modelId="{2637144B-C3E3-4F52-B07A-66D6B9F00E52}" type="pres">
      <dgm:prSet presAssocID="{54861D04-BEE8-4496-BAD3-09B710EC8C84}" presName="ThreeNodes_2" presStyleLbl="node1" presStyleIdx="1" presStyleCnt="3">
        <dgm:presLayoutVars>
          <dgm:bulletEnabled val="1"/>
        </dgm:presLayoutVars>
      </dgm:prSet>
      <dgm:spPr/>
    </dgm:pt>
    <dgm:pt modelId="{88E7C815-4375-4FA2-B4A4-060656BCC152}" type="pres">
      <dgm:prSet presAssocID="{54861D04-BEE8-4496-BAD3-09B710EC8C84}" presName="ThreeNodes_3" presStyleLbl="node1" presStyleIdx="2" presStyleCnt="3">
        <dgm:presLayoutVars>
          <dgm:bulletEnabled val="1"/>
        </dgm:presLayoutVars>
      </dgm:prSet>
      <dgm:spPr/>
    </dgm:pt>
    <dgm:pt modelId="{829A5562-3A79-4778-B7B3-6B63A4BF3C69}" type="pres">
      <dgm:prSet presAssocID="{54861D04-BEE8-4496-BAD3-09B710EC8C84}" presName="ThreeConn_1-2" presStyleLbl="fgAccFollowNode1" presStyleIdx="0" presStyleCnt="2">
        <dgm:presLayoutVars>
          <dgm:bulletEnabled val="1"/>
        </dgm:presLayoutVars>
      </dgm:prSet>
      <dgm:spPr/>
    </dgm:pt>
    <dgm:pt modelId="{3163FD51-B46D-4A91-BAEF-BA1331FDFBDC}" type="pres">
      <dgm:prSet presAssocID="{54861D04-BEE8-4496-BAD3-09B710EC8C84}" presName="ThreeConn_2-3" presStyleLbl="fgAccFollowNode1" presStyleIdx="1" presStyleCnt="2">
        <dgm:presLayoutVars>
          <dgm:bulletEnabled val="1"/>
        </dgm:presLayoutVars>
      </dgm:prSet>
      <dgm:spPr/>
    </dgm:pt>
    <dgm:pt modelId="{D68F39C7-409F-45C6-8769-81797010C037}" type="pres">
      <dgm:prSet presAssocID="{54861D04-BEE8-4496-BAD3-09B710EC8C84}" presName="ThreeNodes_1_text" presStyleLbl="node1" presStyleIdx="2" presStyleCnt="3">
        <dgm:presLayoutVars>
          <dgm:bulletEnabled val="1"/>
        </dgm:presLayoutVars>
      </dgm:prSet>
      <dgm:spPr/>
    </dgm:pt>
    <dgm:pt modelId="{5C248D51-A7D4-4312-BD34-1BEF131285F1}" type="pres">
      <dgm:prSet presAssocID="{54861D04-BEE8-4496-BAD3-09B710EC8C84}" presName="ThreeNodes_2_text" presStyleLbl="node1" presStyleIdx="2" presStyleCnt="3">
        <dgm:presLayoutVars>
          <dgm:bulletEnabled val="1"/>
        </dgm:presLayoutVars>
      </dgm:prSet>
      <dgm:spPr/>
    </dgm:pt>
    <dgm:pt modelId="{C783B0E1-D292-445C-8FC6-DE2ACD7C2E0F}" type="pres">
      <dgm:prSet presAssocID="{54861D04-BEE8-4496-BAD3-09B710EC8C84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E71170B-E7A3-4578-B239-614189AEFBE9}" type="presOf" srcId="{F88A75DF-E159-472E-A2C2-4430C6891264}" destId="{829A5562-3A79-4778-B7B3-6B63A4BF3C69}" srcOrd="0" destOrd="0" presId="urn:microsoft.com/office/officeart/2005/8/layout/vProcess5"/>
    <dgm:cxn modelId="{6A37630F-4EA5-4CF0-8829-C037B3648075}" type="presOf" srcId="{CCC96324-C83B-4CDE-BBC4-0464659EFDD6}" destId="{D68F39C7-409F-45C6-8769-81797010C037}" srcOrd="1" destOrd="0" presId="urn:microsoft.com/office/officeart/2005/8/layout/vProcess5"/>
    <dgm:cxn modelId="{267E8127-F6D2-4D9C-A42F-FE868BB64E6F}" srcId="{54861D04-BEE8-4496-BAD3-09B710EC8C84}" destId="{0651344A-325B-4795-A684-A95D29CE0630}" srcOrd="2" destOrd="0" parTransId="{57B63975-1BE2-4A4C-928E-E7836C5B4045}" sibTransId="{D38D34B4-1DDB-4FC2-AE29-5D808274EFB0}"/>
    <dgm:cxn modelId="{4697A039-43E3-41C9-B5D6-6586564491ED}" type="presOf" srcId="{54861D04-BEE8-4496-BAD3-09B710EC8C84}" destId="{5BDF67E5-7551-4C6B-8DAD-AF63E3808AA2}" srcOrd="0" destOrd="0" presId="urn:microsoft.com/office/officeart/2005/8/layout/vProcess5"/>
    <dgm:cxn modelId="{F6E3D55E-2929-4830-A0BA-8A49A3402F62}" type="presOf" srcId="{2AA9527D-DB2F-496E-A630-6B2FC6D1AEFE}" destId="{5C248D51-A7D4-4312-BD34-1BEF131285F1}" srcOrd="1" destOrd="0" presId="urn:microsoft.com/office/officeart/2005/8/layout/vProcess5"/>
    <dgm:cxn modelId="{2FD5BB62-5A09-4559-99B4-AF52A3EA4EFB}" type="presOf" srcId="{8FBA559D-2081-488A-A269-8ED095057840}" destId="{3163FD51-B46D-4A91-BAEF-BA1331FDFBDC}" srcOrd="0" destOrd="0" presId="urn:microsoft.com/office/officeart/2005/8/layout/vProcess5"/>
    <dgm:cxn modelId="{FB1FD548-1195-477F-832B-BE2084B27C27}" type="presOf" srcId="{CCC96324-C83B-4CDE-BBC4-0464659EFDD6}" destId="{66FF1582-5045-408F-9FD3-EA5DB87B8FDB}" srcOrd="0" destOrd="0" presId="urn:microsoft.com/office/officeart/2005/8/layout/vProcess5"/>
    <dgm:cxn modelId="{40F9B29E-8E5E-4702-B0E2-F6F41308BD4E}" type="presOf" srcId="{0651344A-325B-4795-A684-A95D29CE0630}" destId="{88E7C815-4375-4FA2-B4A4-060656BCC152}" srcOrd="0" destOrd="0" presId="urn:microsoft.com/office/officeart/2005/8/layout/vProcess5"/>
    <dgm:cxn modelId="{717201A1-1E8E-4771-9B7A-2C1197C0F7E7}" srcId="{54861D04-BEE8-4496-BAD3-09B710EC8C84}" destId="{CCC96324-C83B-4CDE-BBC4-0464659EFDD6}" srcOrd="0" destOrd="0" parTransId="{89AA0CF2-8F29-41AC-A3A7-84D4573E4BC6}" sibTransId="{F88A75DF-E159-472E-A2C2-4430C6891264}"/>
    <dgm:cxn modelId="{3AFFB1AA-EEAC-4954-AFCE-DF1F9CBFBC54}" srcId="{54861D04-BEE8-4496-BAD3-09B710EC8C84}" destId="{2AA9527D-DB2F-496E-A630-6B2FC6D1AEFE}" srcOrd="1" destOrd="0" parTransId="{21288A1A-50B0-4B24-B572-95E8C4FF699A}" sibTransId="{8FBA559D-2081-488A-A269-8ED095057840}"/>
    <dgm:cxn modelId="{411FEBE5-6A38-4F26-A231-56C0B0478902}" type="presOf" srcId="{0651344A-325B-4795-A684-A95D29CE0630}" destId="{C783B0E1-D292-445C-8FC6-DE2ACD7C2E0F}" srcOrd="1" destOrd="0" presId="urn:microsoft.com/office/officeart/2005/8/layout/vProcess5"/>
    <dgm:cxn modelId="{360C10EE-324E-4E9E-A682-371129949228}" type="presOf" srcId="{2AA9527D-DB2F-496E-A630-6B2FC6D1AEFE}" destId="{2637144B-C3E3-4F52-B07A-66D6B9F00E52}" srcOrd="0" destOrd="0" presId="urn:microsoft.com/office/officeart/2005/8/layout/vProcess5"/>
    <dgm:cxn modelId="{8227281F-3087-45B4-B20C-66656086A389}" type="presParOf" srcId="{5BDF67E5-7551-4C6B-8DAD-AF63E3808AA2}" destId="{B091B4B8-ABBB-4F7A-B5A1-C88D60195000}" srcOrd="0" destOrd="0" presId="urn:microsoft.com/office/officeart/2005/8/layout/vProcess5"/>
    <dgm:cxn modelId="{9B610FB4-26D5-4FF0-A0A6-BC44023F91ED}" type="presParOf" srcId="{5BDF67E5-7551-4C6B-8DAD-AF63E3808AA2}" destId="{66FF1582-5045-408F-9FD3-EA5DB87B8FDB}" srcOrd="1" destOrd="0" presId="urn:microsoft.com/office/officeart/2005/8/layout/vProcess5"/>
    <dgm:cxn modelId="{50C8B675-058F-48B7-92AF-554AFB15A6C6}" type="presParOf" srcId="{5BDF67E5-7551-4C6B-8DAD-AF63E3808AA2}" destId="{2637144B-C3E3-4F52-B07A-66D6B9F00E52}" srcOrd="2" destOrd="0" presId="urn:microsoft.com/office/officeart/2005/8/layout/vProcess5"/>
    <dgm:cxn modelId="{C93741AA-4EC2-4C93-872C-7989429FC58D}" type="presParOf" srcId="{5BDF67E5-7551-4C6B-8DAD-AF63E3808AA2}" destId="{88E7C815-4375-4FA2-B4A4-060656BCC152}" srcOrd="3" destOrd="0" presId="urn:microsoft.com/office/officeart/2005/8/layout/vProcess5"/>
    <dgm:cxn modelId="{D1D64FD9-0A22-46B9-B377-C844831B64B0}" type="presParOf" srcId="{5BDF67E5-7551-4C6B-8DAD-AF63E3808AA2}" destId="{829A5562-3A79-4778-B7B3-6B63A4BF3C69}" srcOrd="4" destOrd="0" presId="urn:microsoft.com/office/officeart/2005/8/layout/vProcess5"/>
    <dgm:cxn modelId="{06B6338D-A843-4B19-A6B0-B1021DDE8AE8}" type="presParOf" srcId="{5BDF67E5-7551-4C6B-8DAD-AF63E3808AA2}" destId="{3163FD51-B46D-4A91-BAEF-BA1331FDFBDC}" srcOrd="5" destOrd="0" presId="urn:microsoft.com/office/officeart/2005/8/layout/vProcess5"/>
    <dgm:cxn modelId="{91AEB10D-05CD-42CA-BD48-5AD81044353D}" type="presParOf" srcId="{5BDF67E5-7551-4C6B-8DAD-AF63E3808AA2}" destId="{D68F39C7-409F-45C6-8769-81797010C037}" srcOrd="6" destOrd="0" presId="urn:microsoft.com/office/officeart/2005/8/layout/vProcess5"/>
    <dgm:cxn modelId="{CC112614-60D1-4EF3-ADDD-281A006F1EFE}" type="presParOf" srcId="{5BDF67E5-7551-4C6B-8DAD-AF63E3808AA2}" destId="{5C248D51-A7D4-4312-BD34-1BEF131285F1}" srcOrd="7" destOrd="0" presId="urn:microsoft.com/office/officeart/2005/8/layout/vProcess5"/>
    <dgm:cxn modelId="{16B047BE-07F6-4FA3-9220-0428906C9C1D}" type="presParOf" srcId="{5BDF67E5-7551-4C6B-8DAD-AF63E3808AA2}" destId="{C783B0E1-D292-445C-8FC6-DE2ACD7C2E0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0CE9CE3-0F75-46FC-A565-8C331C9B2014}" type="doc">
      <dgm:prSet loTypeId="urn:microsoft.com/office/officeart/2005/8/layout/vList2" loCatId="list" qsTypeId="urn:microsoft.com/office/officeart/2005/8/quickstyle/simple4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851DE84E-66A3-4812-8165-1A8EDE68F21B}">
      <dgm:prSet/>
      <dgm:spPr/>
      <dgm:t>
        <a:bodyPr/>
        <a:lstStyle/>
        <a:p>
          <a:pPr>
            <a:defRPr cap="all"/>
          </a:pPr>
          <a:r>
            <a:rPr lang="en-US"/>
            <a:t>STAND support</a:t>
          </a:r>
        </a:p>
      </dgm:t>
    </dgm:pt>
    <dgm:pt modelId="{DABD0262-9610-4D38-8991-3BD6373ECCB0}" type="parTrans" cxnId="{6DC9EA7C-B65E-4EF1-9DD4-563C855269D9}">
      <dgm:prSet/>
      <dgm:spPr/>
      <dgm:t>
        <a:bodyPr/>
        <a:lstStyle/>
        <a:p>
          <a:endParaRPr lang="en-US"/>
        </a:p>
      </dgm:t>
    </dgm:pt>
    <dgm:pt modelId="{F3E1DB02-36B7-48C8-A6DB-C54A191AE682}" type="sibTrans" cxnId="{6DC9EA7C-B65E-4EF1-9DD4-563C855269D9}">
      <dgm:prSet/>
      <dgm:spPr/>
      <dgm:t>
        <a:bodyPr/>
        <a:lstStyle/>
        <a:p>
          <a:endParaRPr lang="en-US"/>
        </a:p>
      </dgm:t>
    </dgm:pt>
    <dgm:pt modelId="{63374265-8D09-4B1F-8F24-A328D6E0D6F1}">
      <dgm:prSet/>
      <dgm:spPr/>
      <dgm:t>
        <a:bodyPr/>
        <a:lstStyle/>
        <a:p>
          <a:pPr>
            <a:defRPr cap="all"/>
          </a:pPr>
          <a:r>
            <a:rPr lang="en-US"/>
            <a:t>Thank you for your participation</a:t>
          </a:r>
        </a:p>
      </dgm:t>
    </dgm:pt>
    <dgm:pt modelId="{A1CA876D-D8EA-4DF6-9EE9-3302A1071714}" type="parTrans" cxnId="{6104D15D-33A5-4621-87AC-45E9148C1995}">
      <dgm:prSet/>
      <dgm:spPr/>
      <dgm:t>
        <a:bodyPr/>
        <a:lstStyle/>
        <a:p>
          <a:endParaRPr lang="en-US"/>
        </a:p>
      </dgm:t>
    </dgm:pt>
    <dgm:pt modelId="{6B9B6AA2-6389-4159-A6CF-68C1475B7F32}" type="sibTrans" cxnId="{6104D15D-33A5-4621-87AC-45E9148C1995}">
      <dgm:prSet/>
      <dgm:spPr/>
      <dgm:t>
        <a:bodyPr/>
        <a:lstStyle/>
        <a:p>
          <a:endParaRPr lang="en-US"/>
        </a:p>
      </dgm:t>
    </dgm:pt>
    <dgm:pt modelId="{7B15C2C9-A215-400D-B758-1E641BF3DF52}" type="pres">
      <dgm:prSet presAssocID="{30CE9CE3-0F75-46FC-A565-8C331C9B2014}" presName="linear" presStyleCnt="0">
        <dgm:presLayoutVars>
          <dgm:animLvl val="lvl"/>
          <dgm:resizeHandles val="exact"/>
        </dgm:presLayoutVars>
      </dgm:prSet>
      <dgm:spPr/>
    </dgm:pt>
    <dgm:pt modelId="{58936411-5D93-4F68-9E73-BF1D899C4524}" type="pres">
      <dgm:prSet presAssocID="{851DE84E-66A3-4812-8165-1A8EDE68F21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67E1B16-60AF-404A-A3D7-EEB292226508}" type="pres">
      <dgm:prSet presAssocID="{F3E1DB02-36B7-48C8-A6DB-C54A191AE682}" presName="spacer" presStyleCnt="0"/>
      <dgm:spPr/>
    </dgm:pt>
    <dgm:pt modelId="{A5AD2BDE-0358-4C61-90A5-DFBF3969B4DB}" type="pres">
      <dgm:prSet presAssocID="{63374265-8D09-4B1F-8F24-A328D6E0D6F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0FC3C03-DE38-42FC-9C3B-98E16A76FA8D}" type="presOf" srcId="{851DE84E-66A3-4812-8165-1A8EDE68F21B}" destId="{58936411-5D93-4F68-9E73-BF1D899C4524}" srcOrd="0" destOrd="0" presId="urn:microsoft.com/office/officeart/2005/8/layout/vList2"/>
    <dgm:cxn modelId="{6104D15D-33A5-4621-87AC-45E9148C1995}" srcId="{30CE9CE3-0F75-46FC-A565-8C331C9B2014}" destId="{63374265-8D09-4B1F-8F24-A328D6E0D6F1}" srcOrd="1" destOrd="0" parTransId="{A1CA876D-D8EA-4DF6-9EE9-3302A1071714}" sibTransId="{6B9B6AA2-6389-4159-A6CF-68C1475B7F32}"/>
    <dgm:cxn modelId="{6DC9EA7C-B65E-4EF1-9DD4-563C855269D9}" srcId="{30CE9CE3-0F75-46FC-A565-8C331C9B2014}" destId="{851DE84E-66A3-4812-8165-1A8EDE68F21B}" srcOrd="0" destOrd="0" parTransId="{DABD0262-9610-4D38-8991-3BD6373ECCB0}" sibTransId="{F3E1DB02-36B7-48C8-A6DB-C54A191AE682}"/>
    <dgm:cxn modelId="{98C753B7-7E75-4BFD-A4B5-1258F2BB0A31}" type="presOf" srcId="{63374265-8D09-4B1F-8F24-A328D6E0D6F1}" destId="{A5AD2BDE-0358-4C61-90A5-DFBF3969B4DB}" srcOrd="0" destOrd="0" presId="urn:microsoft.com/office/officeart/2005/8/layout/vList2"/>
    <dgm:cxn modelId="{C76DD8C5-0215-4630-8CF3-9DF226758574}" type="presOf" srcId="{30CE9CE3-0F75-46FC-A565-8C331C9B2014}" destId="{7B15C2C9-A215-400D-B758-1E641BF3DF52}" srcOrd="0" destOrd="0" presId="urn:microsoft.com/office/officeart/2005/8/layout/vList2"/>
    <dgm:cxn modelId="{91065CF0-B10D-4914-909E-47A109D2912E}" type="presParOf" srcId="{7B15C2C9-A215-400D-B758-1E641BF3DF52}" destId="{58936411-5D93-4F68-9E73-BF1D899C4524}" srcOrd="0" destOrd="0" presId="urn:microsoft.com/office/officeart/2005/8/layout/vList2"/>
    <dgm:cxn modelId="{18C7A8A1-ED43-4BAA-801E-871E12B7F79F}" type="presParOf" srcId="{7B15C2C9-A215-400D-B758-1E641BF3DF52}" destId="{567E1B16-60AF-404A-A3D7-EEB292226508}" srcOrd="1" destOrd="0" presId="urn:microsoft.com/office/officeart/2005/8/layout/vList2"/>
    <dgm:cxn modelId="{016EA34C-4F54-49F9-93D4-7BF50E1CD9B3}" type="presParOf" srcId="{7B15C2C9-A215-400D-B758-1E641BF3DF52}" destId="{A5AD2BDE-0358-4C61-90A5-DFBF3969B4D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DE51D5F-3F2D-425F-89CA-F11AA445AC32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03E293B-EAD9-4A0C-8123-1D0A4820180B}">
      <dgm:prSet/>
      <dgm:spPr/>
      <dgm:t>
        <a:bodyPr/>
        <a:lstStyle/>
        <a:p>
          <a:r>
            <a:rPr lang="en-US" dirty="0"/>
            <a:t>Knowles, M. (1984). Andragogy in Action.</a:t>
          </a:r>
        </a:p>
      </dgm:t>
    </dgm:pt>
    <dgm:pt modelId="{D1B22815-7F92-49FC-881A-FB28439757FD}" type="parTrans" cxnId="{97FD9BF1-3D97-423A-9300-EDA977567299}">
      <dgm:prSet/>
      <dgm:spPr/>
      <dgm:t>
        <a:bodyPr/>
        <a:lstStyle/>
        <a:p>
          <a:endParaRPr lang="en-US"/>
        </a:p>
      </dgm:t>
    </dgm:pt>
    <dgm:pt modelId="{602B0AF4-D7D3-498F-8D1B-1D029976BAF8}" type="sibTrans" cxnId="{97FD9BF1-3D97-423A-9300-EDA977567299}">
      <dgm:prSet/>
      <dgm:spPr/>
      <dgm:t>
        <a:bodyPr/>
        <a:lstStyle/>
        <a:p>
          <a:endParaRPr lang="en-US"/>
        </a:p>
      </dgm:t>
    </dgm:pt>
    <dgm:pt modelId="{E1FA9845-EA6F-4D30-B0B2-3F2B88AC0F59}">
      <dgm:prSet/>
      <dgm:spPr/>
      <dgm:t>
        <a:bodyPr/>
        <a:lstStyle/>
        <a:p>
          <a:r>
            <a:rPr lang="en-US" dirty="0"/>
            <a:t>Salas, E., et al. (2012). Psychological Science in the Public Interest.</a:t>
          </a:r>
        </a:p>
      </dgm:t>
    </dgm:pt>
    <dgm:pt modelId="{C134F5C0-63E1-4EE1-AE2D-F2D38E0B1D16}" type="parTrans" cxnId="{F7DF01D1-2E73-4CD5-985D-DAB89E2841E1}">
      <dgm:prSet/>
      <dgm:spPr/>
      <dgm:t>
        <a:bodyPr/>
        <a:lstStyle/>
        <a:p>
          <a:endParaRPr lang="en-US"/>
        </a:p>
      </dgm:t>
    </dgm:pt>
    <dgm:pt modelId="{EDFE68D8-FAFC-4D73-A1AC-3DB263CAD4CE}" type="sibTrans" cxnId="{F7DF01D1-2E73-4CD5-985D-DAB89E2841E1}">
      <dgm:prSet/>
      <dgm:spPr/>
      <dgm:t>
        <a:bodyPr/>
        <a:lstStyle/>
        <a:p>
          <a:endParaRPr lang="en-US"/>
        </a:p>
      </dgm:t>
    </dgm:pt>
    <dgm:pt modelId="{0092C370-D012-4D06-B4CD-12BCD7616EC0}">
      <dgm:prSet/>
      <dgm:spPr/>
      <dgm:t>
        <a:bodyPr/>
        <a:lstStyle/>
        <a:p>
          <a:r>
            <a:rPr lang="en-US"/>
            <a:t>Bradbury, N. (2016). Attention Span During Lectures.</a:t>
          </a:r>
        </a:p>
      </dgm:t>
    </dgm:pt>
    <dgm:pt modelId="{BFEFE236-6E9B-43E2-9CAB-FC70B3EF34B0}" type="parTrans" cxnId="{3071A5FB-0C5B-4088-A0BC-34D431052C04}">
      <dgm:prSet/>
      <dgm:spPr/>
      <dgm:t>
        <a:bodyPr/>
        <a:lstStyle/>
        <a:p>
          <a:endParaRPr lang="en-US"/>
        </a:p>
      </dgm:t>
    </dgm:pt>
    <dgm:pt modelId="{10D09DEA-F11B-4B92-BCAE-DDDDB7173AE0}" type="sibTrans" cxnId="{3071A5FB-0C5B-4088-A0BC-34D431052C04}">
      <dgm:prSet/>
      <dgm:spPr/>
      <dgm:t>
        <a:bodyPr/>
        <a:lstStyle/>
        <a:p>
          <a:endParaRPr lang="en-US"/>
        </a:p>
      </dgm:t>
    </dgm:pt>
    <dgm:pt modelId="{DC123D09-644C-4F40-903C-28AFF19E8C97}">
      <dgm:prSet/>
      <dgm:spPr/>
      <dgm:t>
        <a:bodyPr/>
        <a:lstStyle/>
        <a:p>
          <a:r>
            <a:rPr lang="en-US" dirty="0"/>
            <a:t>Brookfield, S. (2013). Teaching for Critical Thinking.</a:t>
          </a:r>
        </a:p>
      </dgm:t>
    </dgm:pt>
    <dgm:pt modelId="{7E89510B-8FBA-4705-AD8A-8054DD60FC1E}" type="parTrans" cxnId="{2402B0B7-6253-41F5-A863-0E6842774ADC}">
      <dgm:prSet/>
      <dgm:spPr/>
      <dgm:t>
        <a:bodyPr/>
        <a:lstStyle/>
        <a:p>
          <a:endParaRPr lang="en-US"/>
        </a:p>
      </dgm:t>
    </dgm:pt>
    <dgm:pt modelId="{1A811591-3CA3-43FD-8608-09E6A363551E}" type="sibTrans" cxnId="{2402B0B7-6253-41F5-A863-0E6842774ADC}">
      <dgm:prSet/>
      <dgm:spPr/>
      <dgm:t>
        <a:bodyPr/>
        <a:lstStyle/>
        <a:p>
          <a:endParaRPr lang="en-US"/>
        </a:p>
      </dgm:t>
    </dgm:pt>
    <dgm:pt modelId="{4573D363-BEEB-4B8A-879F-F3302DCFD41F}">
      <dgm:prSet/>
      <dgm:spPr/>
      <dgm:t>
        <a:bodyPr/>
        <a:lstStyle/>
        <a:p>
          <a:r>
            <a:rPr lang="en-US"/>
            <a:t>Merriam, S., &amp; Bierema, L. (2014). Adult Learning.</a:t>
          </a:r>
        </a:p>
      </dgm:t>
    </dgm:pt>
    <dgm:pt modelId="{BD9EA03C-9F62-41AA-B2E7-261A0967E43D}" type="parTrans" cxnId="{DD6E0DBD-0BA9-406C-87A9-E06B394DFA7C}">
      <dgm:prSet/>
      <dgm:spPr/>
      <dgm:t>
        <a:bodyPr/>
        <a:lstStyle/>
        <a:p>
          <a:endParaRPr lang="en-US"/>
        </a:p>
      </dgm:t>
    </dgm:pt>
    <dgm:pt modelId="{A35A73B1-24EE-4297-B16D-FB9BD55DB62C}" type="sibTrans" cxnId="{DD6E0DBD-0BA9-406C-87A9-E06B394DFA7C}">
      <dgm:prSet/>
      <dgm:spPr/>
      <dgm:t>
        <a:bodyPr/>
        <a:lstStyle/>
        <a:p>
          <a:endParaRPr lang="en-US"/>
        </a:p>
      </dgm:t>
    </dgm:pt>
    <dgm:pt modelId="{B1E3D915-03E9-4ADE-BE0A-09089B7D26F8}">
      <dgm:prSet/>
      <dgm:spPr/>
      <dgm:t>
        <a:bodyPr/>
        <a:lstStyle/>
        <a:p>
          <a:r>
            <a:rPr lang="en-US" dirty="0"/>
            <a:t>Maslach, C., &amp; Leiter, M. (2016). Burnout.</a:t>
          </a:r>
        </a:p>
        <a:p>
          <a:r>
            <a:rPr lang="en-US"/>
            <a:t>Gallo, Carmine (2014) “ Talk Like TED” </a:t>
          </a:r>
        </a:p>
      </dgm:t>
    </dgm:pt>
    <dgm:pt modelId="{A32753A5-6345-4BE4-98D0-C0F19ADC12D9}" type="parTrans" cxnId="{7B4CB84E-1410-435B-840B-175C27F101CC}">
      <dgm:prSet/>
      <dgm:spPr/>
      <dgm:t>
        <a:bodyPr/>
        <a:lstStyle/>
        <a:p>
          <a:endParaRPr lang="en-US"/>
        </a:p>
      </dgm:t>
    </dgm:pt>
    <dgm:pt modelId="{020361F2-4B72-4516-B479-A22461543C9E}" type="sibTrans" cxnId="{7B4CB84E-1410-435B-840B-175C27F101CC}">
      <dgm:prSet/>
      <dgm:spPr/>
      <dgm:t>
        <a:bodyPr/>
        <a:lstStyle/>
        <a:p>
          <a:endParaRPr lang="en-US"/>
        </a:p>
      </dgm:t>
    </dgm:pt>
    <dgm:pt modelId="{79829D08-35C8-4BA4-BBFC-8160ACE44737}" type="pres">
      <dgm:prSet presAssocID="{BDE51D5F-3F2D-425F-89CA-F11AA445AC32}" presName="Name0" presStyleCnt="0">
        <dgm:presLayoutVars>
          <dgm:dir/>
          <dgm:resizeHandles val="exact"/>
        </dgm:presLayoutVars>
      </dgm:prSet>
      <dgm:spPr/>
    </dgm:pt>
    <dgm:pt modelId="{7ED896D0-E654-4719-AD3B-5006A371DC30}" type="pres">
      <dgm:prSet presAssocID="{A03E293B-EAD9-4A0C-8123-1D0A4820180B}" presName="node" presStyleLbl="node1" presStyleIdx="0" presStyleCnt="6">
        <dgm:presLayoutVars>
          <dgm:bulletEnabled val="1"/>
        </dgm:presLayoutVars>
      </dgm:prSet>
      <dgm:spPr/>
    </dgm:pt>
    <dgm:pt modelId="{3D00637D-4117-4C29-BFE1-EB7D3370E038}" type="pres">
      <dgm:prSet presAssocID="{602B0AF4-D7D3-498F-8D1B-1D029976BAF8}" presName="sibTrans" presStyleLbl="sibTrans1D1" presStyleIdx="0" presStyleCnt="5"/>
      <dgm:spPr/>
    </dgm:pt>
    <dgm:pt modelId="{FD50167B-D80B-4774-B3AB-DAFCFC45D961}" type="pres">
      <dgm:prSet presAssocID="{602B0AF4-D7D3-498F-8D1B-1D029976BAF8}" presName="connectorText" presStyleLbl="sibTrans1D1" presStyleIdx="0" presStyleCnt="5"/>
      <dgm:spPr/>
    </dgm:pt>
    <dgm:pt modelId="{0A0BE21F-2F74-417F-AD5D-4DE6BC3926CB}" type="pres">
      <dgm:prSet presAssocID="{E1FA9845-EA6F-4D30-B0B2-3F2B88AC0F59}" presName="node" presStyleLbl="node1" presStyleIdx="1" presStyleCnt="6">
        <dgm:presLayoutVars>
          <dgm:bulletEnabled val="1"/>
        </dgm:presLayoutVars>
      </dgm:prSet>
      <dgm:spPr/>
    </dgm:pt>
    <dgm:pt modelId="{957BFBC2-D37D-4D4D-9E34-3F2E68189FE1}" type="pres">
      <dgm:prSet presAssocID="{EDFE68D8-FAFC-4D73-A1AC-3DB263CAD4CE}" presName="sibTrans" presStyleLbl="sibTrans1D1" presStyleIdx="1" presStyleCnt="5"/>
      <dgm:spPr/>
    </dgm:pt>
    <dgm:pt modelId="{4772426E-65F1-4274-B71B-B67097428E58}" type="pres">
      <dgm:prSet presAssocID="{EDFE68D8-FAFC-4D73-A1AC-3DB263CAD4CE}" presName="connectorText" presStyleLbl="sibTrans1D1" presStyleIdx="1" presStyleCnt="5"/>
      <dgm:spPr/>
    </dgm:pt>
    <dgm:pt modelId="{76599DBC-87C6-4D3F-B116-A326876ABD4F}" type="pres">
      <dgm:prSet presAssocID="{0092C370-D012-4D06-B4CD-12BCD7616EC0}" presName="node" presStyleLbl="node1" presStyleIdx="2" presStyleCnt="6">
        <dgm:presLayoutVars>
          <dgm:bulletEnabled val="1"/>
        </dgm:presLayoutVars>
      </dgm:prSet>
      <dgm:spPr/>
    </dgm:pt>
    <dgm:pt modelId="{EC0511A7-7ED5-4B1C-8639-C9BDFB809A1A}" type="pres">
      <dgm:prSet presAssocID="{10D09DEA-F11B-4B92-BCAE-DDDDB7173AE0}" presName="sibTrans" presStyleLbl="sibTrans1D1" presStyleIdx="2" presStyleCnt="5"/>
      <dgm:spPr/>
    </dgm:pt>
    <dgm:pt modelId="{461CF5C5-41BC-4904-8BF4-2E4F3870227C}" type="pres">
      <dgm:prSet presAssocID="{10D09DEA-F11B-4B92-BCAE-DDDDB7173AE0}" presName="connectorText" presStyleLbl="sibTrans1D1" presStyleIdx="2" presStyleCnt="5"/>
      <dgm:spPr/>
    </dgm:pt>
    <dgm:pt modelId="{8655D4E6-B348-41E3-8F52-9B82B17A5642}" type="pres">
      <dgm:prSet presAssocID="{DC123D09-644C-4F40-903C-28AFF19E8C97}" presName="node" presStyleLbl="node1" presStyleIdx="3" presStyleCnt="6">
        <dgm:presLayoutVars>
          <dgm:bulletEnabled val="1"/>
        </dgm:presLayoutVars>
      </dgm:prSet>
      <dgm:spPr/>
    </dgm:pt>
    <dgm:pt modelId="{1B849398-EF40-4A85-BEFE-BD620AA37308}" type="pres">
      <dgm:prSet presAssocID="{1A811591-3CA3-43FD-8608-09E6A363551E}" presName="sibTrans" presStyleLbl="sibTrans1D1" presStyleIdx="3" presStyleCnt="5"/>
      <dgm:spPr/>
    </dgm:pt>
    <dgm:pt modelId="{1A923311-968E-4EC1-9B04-9091F4B112A4}" type="pres">
      <dgm:prSet presAssocID="{1A811591-3CA3-43FD-8608-09E6A363551E}" presName="connectorText" presStyleLbl="sibTrans1D1" presStyleIdx="3" presStyleCnt="5"/>
      <dgm:spPr/>
    </dgm:pt>
    <dgm:pt modelId="{6EE8EC78-8D1E-40E7-AA5B-74DE2D7CB1B7}" type="pres">
      <dgm:prSet presAssocID="{4573D363-BEEB-4B8A-879F-F3302DCFD41F}" presName="node" presStyleLbl="node1" presStyleIdx="4" presStyleCnt="6">
        <dgm:presLayoutVars>
          <dgm:bulletEnabled val="1"/>
        </dgm:presLayoutVars>
      </dgm:prSet>
      <dgm:spPr/>
    </dgm:pt>
    <dgm:pt modelId="{DB507C56-6DDB-4855-8F96-CB7B4B5E1E72}" type="pres">
      <dgm:prSet presAssocID="{A35A73B1-24EE-4297-B16D-FB9BD55DB62C}" presName="sibTrans" presStyleLbl="sibTrans1D1" presStyleIdx="4" presStyleCnt="5"/>
      <dgm:spPr/>
    </dgm:pt>
    <dgm:pt modelId="{EF73564F-4186-44E4-8324-0BAF7BA8C9C2}" type="pres">
      <dgm:prSet presAssocID="{A35A73B1-24EE-4297-B16D-FB9BD55DB62C}" presName="connectorText" presStyleLbl="sibTrans1D1" presStyleIdx="4" presStyleCnt="5"/>
      <dgm:spPr/>
    </dgm:pt>
    <dgm:pt modelId="{4CF20D01-369F-4701-9AE4-061D068D2C56}" type="pres">
      <dgm:prSet presAssocID="{B1E3D915-03E9-4ADE-BE0A-09089B7D26F8}" presName="node" presStyleLbl="node1" presStyleIdx="5" presStyleCnt="6">
        <dgm:presLayoutVars>
          <dgm:bulletEnabled val="1"/>
        </dgm:presLayoutVars>
      </dgm:prSet>
      <dgm:spPr/>
    </dgm:pt>
  </dgm:ptLst>
  <dgm:cxnLst>
    <dgm:cxn modelId="{E2601710-1034-473A-A5F9-3C297675F736}" type="presOf" srcId="{10D09DEA-F11B-4B92-BCAE-DDDDB7173AE0}" destId="{461CF5C5-41BC-4904-8BF4-2E4F3870227C}" srcOrd="1" destOrd="0" presId="urn:microsoft.com/office/officeart/2016/7/layout/RepeatingBendingProcessNew"/>
    <dgm:cxn modelId="{48FF4510-55D7-436C-8503-9DA8080B978C}" type="presOf" srcId="{1A811591-3CA3-43FD-8608-09E6A363551E}" destId="{1A923311-968E-4EC1-9B04-9091F4B112A4}" srcOrd="1" destOrd="0" presId="urn:microsoft.com/office/officeart/2016/7/layout/RepeatingBendingProcessNew"/>
    <dgm:cxn modelId="{01075331-F4BD-4495-9990-C6278A728F13}" type="presOf" srcId="{E1FA9845-EA6F-4D30-B0B2-3F2B88AC0F59}" destId="{0A0BE21F-2F74-417F-AD5D-4DE6BC3926CB}" srcOrd="0" destOrd="0" presId="urn:microsoft.com/office/officeart/2016/7/layout/RepeatingBendingProcessNew"/>
    <dgm:cxn modelId="{BA516C40-B968-4627-97A1-1662C6944782}" type="presOf" srcId="{602B0AF4-D7D3-498F-8D1B-1D029976BAF8}" destId="{FD50167B-D80B-4774-B3AB-DAFCFC45D961}" srcOrd="1" destOrd="0" presId="urn:microsoft.com/office/officeart/2016/7/layout/RepeatingBendingProcessNew"/>
    <dgm:cxn modelId="{A240BD5C-AD90-4C0C-AB7E-D8FC467D9744}" type="presOf" srcId="{1A811591-3CA3-43FD-8608-09E6A363551E}" destId="{1B849398-EF40-4A85-BEFE-BD620AA37308}" srcOrd="0" destOrd="0" presId="urn:microsoft.com/office/officeart/2016/7/layout/RepeatingBendingProcessNew"/>
    <dgm:cxn modelId="{9CA25B5E-67BE-41A8-BD43-736631262F0D}" type="presOf" srcId="{A03E293B-EAD9-4A0C-8123-1D0A4820180B}" destId="{7ED896D0-E654-4719-AD3B-5006A371DC30}" srcOrd="0" destOrd="0" presId="urn:microsoft.com/office/officeart/2016/7/layout/RepeatingBendingProcessNew"/>
    <dgm:cxn modelId="{4E2A334C-413E-45FE-B759-8FE9FD5101AD}" type="presOf" srcId="{DC123D09-644C-4F40-903C-28AFF19E8C97}" destId="{8655D4E6-B348-41E3-8F52-9B82B17A5642}" srcOrd="0" destOrd="0" presId="urn:microsoft.com/office/officeart/2016/7/layout/RepeatingBendingProcessNew"/>
    <dgm:cxn modelId="{4FA2B04E-51AA-484A-9B6E-173C2C04B1D8}" type="presOf" srcId="{A35A73B1-24EE-4297-B16D-FB9BD55DB62C}" destId="{EF73564F-4186-44E4-8324-0BAF7BA8C9C2}" srcOrd="1" destOrd="0" presId="urn:microsoft.com/office/officeart/2016/7/layout/RepeatingBendingProcessNew"/>
    <dgm:cxn modelId="{7B4CB84E-1410-435B-840B-175C27F101CC}" srcId="{BDE51D5F-3F2D-425F-89CA-F11AA445AC32}" destId="{B1E3D915-03E9-4ADE-BE0A-09089B7D26F8}" srcOrd="5" destOrd="0" parTransId="{A32753A5-6345-4BE4-98D0-C0F19ADC12D9}" sibTransId="{020361F2-4B72-4516-B479-A22461543C9E}"/>
    <dgm:cxn modelId="{786B2275-1C6E-4B33-9D44-D3F1D26CCEC1}" type="presOf" srcId="{A35A73B1-24EE-4297-B16D-FB9BD55DB62C}" destId="{DB507C56-6DDB-4855-8F96-CB7B4B5E1E72}" srcOrd="0" destOrd="0" presId="urn:microsoft.com/office/officeart/2016/7/layout/RepeatingBendingProcessNew"/>
    <dgm:cxn modelId="{28F4C58F-C3F6-47DE-A268-836862C7D8B5}" type="presOf" srcId="{EDFE68D8-FAFC-4D73-A1AC-3DB263CAD4CE}" destId="{4772426E-65F1-4274-B71B-B67097428E58}" srcOrd="1" destOrd="0" presId="urn:microsoft.com/office/officeart/2016/7/layout/RepeatingBendingProcessNew"/>
    <dgm:cxn modelId="{CF3DD596-AFE2-4883-87D1-8BB85A5789E3}" type="presOf" srcId="{BDE51D5F-3F2D-425F-89CA-F11AA445AC32}" destId="{79829D08-35C8-4BA4-BBFC-8160ACE44737}" srcOrd="0" destOrd="0" presId="urn:microsoft.com/office/officeart/2016/7/layout/RepeatingBendingProcessNew"/>
    <dgm:cxn modelId="{8A7CF8B4-97AB-4724-BFB4-0D39B3DAB06C}" type="presOf" srcId="{602B0AF4-D7D3-498F-8D1B-1D029976BAF8}" destId="{3D00637D-4117-4C29-BFE1-EB7D3370E038}" srcOrd="0" destOrd="0" presId="urn:microsoft.com/office/officeart/2016/7/layout/RepeatingBendingProcessNew"/>
    <dgm:cxn modelId="{2402B0B7-6253-41F5-A863-0E6842774ADC}" srcId="{BDE51D5F-3F2D-425F-89CA-F11AA445AC32}" destId="{DC123D09-644C-4F40-903C-28AFF19E8C97}" srcOrd="3" destOrd="0" parTransId="{7E89510B-8FBA-4705-AD8A-8054DD60FC1E}" sibTransId="{1A811591-3CA3-43FD-8608-09E6A363551E}"/>
    <dgm:cxn modelId="{CBF091B8-0931-45BB-A189-63C729C473DF}" type="presOf" srcId="{0092C370-D012-4D06-B4CD-12BCD7616EC0}" destId="{76599DBC-87C6-4D3F-B116-A326876ABD4F}" srcOrd="0" destOrd="0" presId="urn:microsoft.com/office/officeart/2016/7/layout/RepeatingBendingProcessNew"/>
    <dgm:cxn modelId="{DD6E0DBD-0BA9-406C-87A9-E06B394DFA7C}" srcId="{BDE51D5F-3F2D-425F-89CA-F11AA445AC32}" destId="{4573D363-BEEB-4B8A-879F-F3302DCFD41F}" srcOrd="4" destOrd="0" parTransId="{BD9EA03C-9F62-41AA-B2E7-261A0967E43D}" sibTransId="{A35A73B1-24EE-4297-B16D-FB9BD55DB62C}"/>
    <dgm:cxn modelId="{F7DF01D1-2E73-4CD5-985D-DAB89E2841E1}" srcId="{BDE51D5F-3F2D-425F-89CA-F11AA445AC32}" destId="{E1FA9845-EA6F-4D30-B0B2-3F2B88AC0F59}" srcOrd="1" destOrd="0" parTransId="{C134F5C0-63E1-4EE1-AE2D-F2D38E0B1D16}" sibTransId="{EDFE68D8-FAFC-4D73-A1AC-3DB263CAD4CE}"/>
    <dgm:cxn modelId="{142574DA-A3FA-49A8-A129-B78AB5514E63}" type="presOf" srcId="{10D09DEA-F11B-4B92-BCAE-DDDDB7173AE0}" destId="{EC0511A7-7ED5-4B1C-8639-C9BDFB809A1A}" srcOrd="0" destOrd="0" presId="urn:microsoft.com/office/officeart/2016/7/layout/RepeatingBendingProcessNew"/>
    <dgm:cxn modelId="{DB53CCDC-1E8B-4B46-9F71-D59595C8955D}" type="presOf" srcId="{4573D363-BEEB-4B8A-879F-F3302DCFD41F}" destId="{6EE8EC78-8D1E-40E7-AA5B-74DE2D7CB1B7}" srcOrd="0" destOrd="0" presId="urn:microsoft.com/office/officeart/2016/7/layout/RepeatingBendingProcessNew"/>
    <dgm:cxn modelId="{97FD9BF1-3D97-423A-9300-EDA977567299}" srcId="{BDE51D5F-3F2D-425F-89CA-F11AA445AC32}" destId="{A03E293B-EAD9-4A0C-8123-1D0A4820180B}" srcOrd="0" destOrd="0" parTransId="{D1B22815-7F92-49FC-881A-FB28439757FD}" sibTransId="{602B0AF4-D7D3-498F-8D1B-1D029976BAF8}"/>
    <dgm:cxn modelId="{9B3511F3-B193-4E74-B0F5-045A1D9148EF}" type="presOf" srcId="{EDFE68D8-FAFC-4D73-A1AC-3DB263CAD4CE}" destId="{957BFBC2-D37D-4D4D-9E34-3F2E68189FE1}" srcOrd="0" destOrd="0" presId="urn:microsoft.com/office/officeart/2016/7/layout/RepeatingBendingProcessNew"/>
    <dgm:cxn modelId="{3071A5FB-0C5B-4088-A0BC-34D431052C04}" srcId="{BDE51D5F-3F2D-425F-89CA-F11AA445AC32}" destId="{0092C370-D012-4D06-B4CD-12BCD7616EC0}" srcOrd="2" destOrd="0" parTransId="{BFEFE236-6E9B-43E2-9CAB-FC70B3EF34B0}" sibTransId="{10D09DEA-F11B-4B92-BCAE-DDDDB7173AE0}"/>
    <dgm:cxn modelId="{4D4BCAFE-DD7C-4542-9857-D1C09FAB7C53}" type="presOf" srcId="{B1E3D915-03E9-4ADE-BE0A-09089B7D26F8}" destId="{4CF20D01-369F-4701-9AE4-061D068D2C56}" srcOrd="0" destOrd="0" presId="urn:microsoft.com/office/officeart/2016/7/layout/RepeatingBendingProcessNew"/>
    <dgm:cxn modelId="{5709C142-9A56-4D01-AA16-06BC7ABF1DB9}" type="presParOf" srcId="{79829D08-35C8-4BA4-BBFC-8160ACE44737}" destId="{7ED896D0-E654-4719-AD3B-5006A371DC30}" srcOrd="0" destOrd="0" presId="urn:microsoft.com/office/officeart/2016/7/layout/RepeatingBendingProcessNew"/>
    <dgm:cxn modelId="{E0B49A40-5E59-420D-AB21-3D7B0C15B9BA}" type="presParOf" srcId="{79829D08-35C8-4BA4-BBFC-8160ACE44737}" destId="{3D00637D-4117-4C29-BFE1-EB7D3370E038}" srcOrd="1" destOrd="0" presId="urn:microsoft.com/office/officeart/2016/7/layout/RepeatingBendingProcessNew"/>
    <dgm:cxn modelId="{19798F4A-B7D0-4E1A-B325-3DFBD487A65B}" type="presParOf" srcId="{3D00637D-4117-4C29-BFE1-EB7D3370E038}" destId="{FD50167B-D80B-4774-B3AB-DAFCFC45D961}" srcOrd="0" destOrd="0" presId="urn:microsoft.com/office/officeart/2016/7/layout/RepeatingBendingProcessNew"/>
    <dgm:cxn modelId="{43E55164-9A47-4988-860E-64C3E31C3FDA}" type="presParOf" srcId="{79829D08-35C8-4BA4-BBFC-8160ACE44737}" destId="{0A0BE21F-2F74-417F-AD5D-4DE6BC3926CB}" srcOrd="2" destOrd="0" presId="urn:microsoft.com/office/officeart/2016/7/layout/RepeatingBendingProcessNew"/>
    <dgm:cxn modelId="{507FC637-FA7D-439E-98D9-0042765C88E9}" type="presParOf" srcId="{79829D08-35C8-4BA4-BBFC-8160ACE44737}" destId="{957BFBC2-D37D-4D4D-9E34-3F2E68189FE1}" srcOrd="3" destOrd="0" presId="urn:microsoft.com/office/officeart/2016/7/layout/RepeatingBendingProcessNew"/>
    <dgm:cxn modelId="{60083F4C-DFE6-41FF-8630-25014E6F956D}" type="presParOf" srcId="{957BFBC2-D37D-4D4D-9E34-3F2E68189FE1}" destId="{4772426E-65F1-4274-B71B-B67097428E58}" srcOrd="0" destOrd="0" presId="urn:microsoft.com/office/officeart/2016/7/layout/RepeatingBendingProcessNew"/>
    <dgm:cxn modelId="{F050F5ED-1FD3-49E5-9AF0-B75D7E490E71}" type="presParOf" srcId="{79829D08-35C8-4BA4-BBFC-8160ACE44737}" destId="{76599DBC-87C6-4D3F-B116-A326876ABD4F}" srcOrd="4" destOrd="0" presId="urn:microsoft.com/office/officeart/2016/7/layout/RepeatingBendingProcessNew"/>
    <dgm:cxn modelId="{3B087B64-3DFE-4D01-AFCA-BB19EE57A58F}" type="presParOf" srcId="{79829D08-35C8-4BA4-BBFC-8160ACE44737}" destId="{EC0511A7-7ED5-4B1C-8639-C9BDFB809A1A}" srcOrd="5" destOrd="0" presId="urn:microsoft.com/office/officeart/2016/7/layout/RepeatingBendingProcessNew"/>
    <dgm:cxn modelId="{D1C88651-3EB9-472A-B087-D7EEA318CF9E}" type="presParOf" srcId="{EC0511A7-7ED5-4B1C-8639-C9BDFB809A1A}" destId="{461CF5C5-41BC-4904-8BF4-2E4F3870227C}" srcOrd="0" destOrd="0" presId="urn:microsoft.com/office/officeart/2016/7/layout/RepeatingBendingProcessNew"/>
    <dgm:cxn modelId="{6ECC60C2-F8DC-497C-804B-9F6B61322B06}" type="presParOf" srcId="{79829D08-35C8-4BA4-BBFC-8160ACE44737}" destId="{8655D4E6-B348-41E3-8F52-9B82B17A5642}" srcOrd="6" destOrd="0" presId="urn:microsoft.com/office/officeart/2016/7/layout/RepeatingBendingProcessNew"/>
    <dgm:cxn modelId="{ED4B1DFD-8088-4D25-B992-72E8DA32EBBF}" type="presParOf" srcId="{79829D08-35C8-4BA4-BBFC-8160ACE44737}" destId="{1B849398-EF40-4A85-BEFE-BD620AA37308}" srcOrd="7" destOrd="0" presId="urn:microsoft.com/office/officeart/2016/7/layout/RepeatingBendingProcessNew"/>
    <dgm:cxn modelId="{6484FB59-A586-48B9-A7C2-6F1176AF3ADA}" type="presParOf" srcId="{1B849398-EF40-4A85-BEFE-BD620AA37308}" destId="{1A923311-968E-4EC1-9B04-9091F4B112A4}" srcOrd="0" destOrd="0" presId="urn:microsoft.com/office/officeart/2016/7/layout/RepeatingBendingProcessNew"/>
    <dgm:cxn modelId="{0EE40360-9988-4AAB-924D-FCD12540CE9F}" type="presParOf" srcId="{79829D08-35C8-4BA4-BBFC-8160ACE44737}" destId="{6EE8EC78-8D1E-40E7-AA5B-74DE2D7CB1B7}" srcOrd="8" destOrd="0" presId="urn:microsoft.com/office/officeart/2016/7/layout/RepeatingBendingProcessNew"/>
    <dgm:cxn modelId="{9CF1E0AE-CC25-437F-9153-E7815BD12AD7}" type="presParOf" srcId="{79829D08-35C8-4BA4-BBFC-8160ACE44737}" destId="{DB507C56-6DDB-4855-8F96-CB7B4B5E1E72}" srcOrd="9" destOrd="0" presId="urn:microsoft.com/office/officeart/2016/7/layout/RepeatingBendingProcessNew"/>
    <dgm:cxn modelId="{88F9F31D-20F0-4ED7-9608-1CEE53EE3277}" type="presParOf" srcId="{DB507C56-6DDB-4855-8F96-CB7B4B5E1E72}" destId="{EF73564F-4186-44E4-8324-0BAF7BA8C9C2}" srcOrd="0" destOrd="0" presId="urn:microsoft.com/office/officeart/2016/7/layout/RepeatingBendingProcessNew"/>
    <dgm:cxn modelId="{19EBCE99-F744-41EA-92C9-8557BA2636D6}" type="presParOf" srcId="{79829D08-35C8-4BA4-BBFC-8160ACE44737}" destId="{4CF20D01-369F-4701-9AE4-061D068D2C56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1CE6A6-23FE-4A8A-B15E-A9C34DD25ACB}" type="doc">
      <dgm:prSet loTypeId="urn:microsoft.com/office/officeart/2016/7/layout/VerticalHollowActionList" loCatId="List" qsTypeId="urn:microsoft.com/office/officeart/2005/8/quickstyle/simple4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F75E1ED3-D3F9-493F-8F8B-E4BE23C111F6}">
      <dgm:prSet/>
      <dgm:spPr/>
      <dgm:t>
        <a:bodyPr/>
        <a:lstStyle/>
        <a:p>
          <a:r>
            <a:rPr lang="en-US"/>
            <a:t>Balancing</a:t>
          </a:r>
        </a:p>
      </dgm:t>
    </dgm:pt>
    <dgm:pt modelId="{89439EEB-FF56-4B7B-9088-5E5897CDD8DA}" type="parTrans" cxnId="{098C8109-96AC-4432-9620-1FC93F445105}">
      <dgm:prSet/>
      <dgm:spPr/>
      <dgm:t>
        <a:bodyPr/>
        <a:lstStyle/>
        <a:p>
          <a:endParaRPr lang="en-US"/>
        </a:p>
      </dgm:t>
    </dgm:pt>
    <dgm:pt modelId="{FD61240B-C588-4501-BD83-B71206D4D1DB}" type="sibTrans" cxnId="{098C8109-96AC-4432-9620-1FC93F445105}">
      <dgm:prSet/>
      <dgm:spPr/>
      <dgm:t>
        <a:bodyPr/>
        <a:lstStyle/>
        <a:p>
          <a:endParaRPr lang="en-US"/>
        </a:p>
      </dgm:t>
    </dgm:pt>
    <dgm:pt modelId="{1A8BA3D3-EC83-41DD-93DE-ED4CBAA3E772}">
      <dgm:prSet/>
      <dgm:spPr/>
      <dgm:t>
        <a:bodyPr/>
        <a:lstStyle/>
        <a:p>
          <a:r>
            <a:rPr lang="en-US"/>
            <a:t>Balancing content and discussion</a:t>
          </a:r>
        </a:p>
      </dgm:t>
    </dgm:pt>
    <dgm:pt modelId="{F5E8F0F7-6C94-405C-946F-64FD1BA4E4F5}" type="parTrans" cxnId="{3998638A-3825-4BB2-842C-0252FE5A5954}">
      <dgm:prSet/>
      <dgm:spPr/>
      <dgm:t>
        <a:bodyPr/>
        <a:lstStyle/>
        <a:p>
          <a:endParaRPr lang="en-US"/>
        </a:p>
      </dgm:t>
    </dgm:pt>
    <dgm:pt modelId="{A08916A0-DC55-4732-A8DD-8AE70CFAF2C4}" type="sibTrans" cxnId="{3998638A-3825-4BB2-842C-0252FE5A5954}">
      <dgm:prSet/>
      <dgm:spPr/>
      <dgm:t>
        <a:bodyPr/>
        <a:lstStyle/>
        <a:p>
          <a:endParaRPr lang="en-US"/>
        </a:p>
      </dgm:t>
    </dgm:pt>
    <dgm:pt modelId="{DBD9601A-BE2C-4A2A-B268-C0C8718F3E74}">
      <dgm:prSet/>
      <dgm:spPr/>
      <dgm:t>
        <a:bodyPr/>
        <a:lstStyle/>
        <a:p>
          <a:r>
            <a:rPr lang="en-US"/>
            <a:t>Designing</a:t>
          </a:r>
        </a:p>
      </dgm:t>
    </dgm:pt>
    <dgm:pt modelId="{FC325063-53DE-46D4-A1C6-622F3D3E96D1}" type="parTrans" cxnId="{661DAC2B-9A99-4FB2-A99F-A2862F4A6C27}">
      <dgm:prSet/>
      <dgm:spPr/>
      <dgm:t>
        <a:bodyPr/>
        <a:lstStyle/>
        <a:p>
          <a:endParaRPr lang="en-US"/>
        </a:p>
      </dgm:t>
    </dgm:pt>
    <dgm:pt modelId="{83AB3478-92ED-407D-B8A3-91C1F73F32E6}" type="sibTrans" cxnId="{661DAC2B-9A99-4FB2-A99F-A2862F4A6C27}">
      <dgm:prSet/>
      <dgm:spPr/>
      <dgm:t>
        <a:bodyPr/>
        <a:lstStyle/>
        <a:p>
          <a:endParaRPr lang="en-US"/>
        </a:p>
      </dgm:t>
    </dgm:pt>
    <dgm:pt modelId="{31417CC3-D5A8-42D0-BFAE-CAE698424D50}">
      <dgm:prSet/>
      <dgm:spPr/>
      <dgm:t>
        <a:bodyPr/>
        <a:lstStyle/>
        <a:p>
          <a:r>
            <a:rPr lang="en-US"/>
            <a:t>Designing with adult learners in mind</a:t>
          </a:r>
        </a:p>
      </dgm:t>
    </dgm:pt>
    <dgm:pt modelId="{341F1C05-3F17-4BE3-AE98-84EA1C1BAF45}" type="parTrans" cxnId="{E8BCCE11-8728-4316-8920-AD66919AFAA2}">
      <dgm:prSet/>
      <dgm:spPr/>
      <dgm:t>
        <a:bodyPr/>
        <a:lstStyle/>
        <a:p>
          <a:endParaRPr lang="en-US"/>
        </a:p>
      </dgm:t>
    </dgm:pt>
    <dgm:pt modelId="{0881A253-9960-4E21-B00D-BAB0066E1A65}" type="sibTrans" cxnId="{E8BCCE11-8728-4316-8920-AD66919AFAA2}">
      <dgm:prSet/>
      <dgm:spPr/>
      <dgm:t>
        <a:bodyPr/>
        <a:lstStyle/>
        <a:p>
          <a:endParaRPr lang="en-US"/>
        </a:p>
      </dgm:t>
    </dgm:pt>
    <dgm:pt modelId="{31D32620-1D0B-4568-B780-187DDFFA9BAE}" type="pres">
      <dgm:prSet presAssocID="{2A1CE6A6-23FE-4A8A-B15E-A9C34DD25ACB}" presName="Name0" presStyleCnt="0">
        <dgm:presLayoutVars>
          <dgm:dir/>
          <dgm:animLvl val="lvl"/>
          <dgm:resizeHandles val="exact"/>
        </dgm:presLayoutVars>
      </dgm:prSet>
      <dgm:spPr/>
    </dgm:pt>
    <dgm:pt modelId="{C10FB8C8-E447-4EB6-9852-0E853B3213AD}" type="pres">
      <dgm:prSet presAssocID="{F75E1ED3-D3F9-493F-8F8B-E4BE23C111F6}" presName="linNode" presStyleCnt="0"/>
      <dgm:spPr/>
    </dgm:pt>
    <dgm:pt modelId="{81BE240B-44E9-43A7-AC8C-9ABA53BCF8A2}" type="pres">
      <dgm:prSet presAssocID="{F75E1ED3-D3F9-493F-8F8B-E4BE23C111F6}" presName="parentText" presStyleLbl="solidFgAcc1" presStyleIdx="0" presStyleCnt="2">
        <dgm:presLayoutVars>
          <dgm:chMax val="1"/>
          <dgm:bulletEnabled/>
        </dgm:presLayoutVars>
      </dgm:prSet>
      <dgm:spPr/>
    </dgm:pt>
    <dgm:pt modelId="{C1515E91-C3B1-40E2-89AF-F4BE033802D0}" type="pres">
      <dgm:prSet presAssocID="{F75E1ED3-D3F9-493F-8F8B-E4BE23C111F6}" presName="descendantText" presStyleLbl="alignNode1" presStyleIdx="0" presStyleCnt="2">
        <dgm:presLayoutVars>
          <dgm:bulletEnabled/>
        </dgm:presLayoutVars>
      </dgm:prSet>
      <dgm:spPr/>
    </dgm:pt>
    <dgm:pt modelId="{57779B4D-63C6-4A7C-9807-4559B8E06E4B}" type="pres">
      <dgm:prSet presAssocID="{FD61240B-C588-4501-BD83-B71206D4D1DB}" presName="sp" presStyleCnt="0"/>
      <dgm:spPr/>
    </dgm:pt>
    <dgm:pt modelId="{CCDE1BA6-900F-4383-AE85-77B9FCEF9C50}" type="pres">
      <dgm:prSet presAssocID="{DBD9601A-BE2C-4A2A-B268-C0C8718F3E74}" presName="linNode" presStyleCnt="0"/>
      <dgm:spPr/>
    </dgm:pt>
    <dgm:pt modelId="{4968DDAA-13C0-4C8B-9118-04753EBEBFF2}" type="pres">
      <dgm:prSet presAssocID="{DBD9601A-BE2C-4A2A-B268-C0C8718F3E74}" presName="parentText" presStyleLbl="solidFgAcc1" presStyleIdx="1" presStyleCnt="2">
        <dgm:presLayoutVars>
          <dgm:chMax val="1"/>
          <dgm:bulletEnabled/>
        </dgm:presLayoutVars>
      </dgm:prSet>
      <dgm:spPr/>
    </dgm:pt>
    <dgm:pt modelId="{D2C910B3-0457-4AFA-BCD8-3D4E9475793B}" type="pres">
      <dgm:prSet presAssocID="{DBD9601A-BE2C-4A2A-B268-C0C8718F3E74}" presName="descendantText" presStyleLbl="alignNode1" presStyleIdx="1" presStyleCnt="2">
        <dgm:presLayoutVars>
          <dgm:bulletEnabled/>
        </dgm:presLayoutVars>
      </dgm:prSet>
      <dgm:spPr/>
    </dgm:pt>
  </dgm:ptLst>
  <dgm:cxnLst>
    <dgm:cxn modelId="{098C8109-96AC-4432-9620-1FC93F445105}" srcId="{2A1CE6A6-23FE-4A8A-B15E-A9C34DD25ACB}" destId="{F75E1ED3-D3F9-493F-8F8B-E4BE23C111F6}" srcOrd="0" destOrd="0" parTransId="{89439EEB-FF56-4B7B-9088-5E5897CDD8DA}" sibTransId="{FD61240B-C588-4501-BD83-B71206D4D1DB}"/>
    <dgm:cxn modelId="{E8BCCE11-8728-4316-8920-AD66919AFAA2}" srcId="{DBD9601A-BE2C-4A2A-B268-C0C8718F3E74}" destId="{31417CC3-D5A8-42D0-BFAE-CAE698424D50}" srcOrd="0" destOrd="0" parTransId="{341F1C05-3F17-4BE3-AE98-84EA1C1BAF45}" sibTransId="{0881A253-9960-4E21-B00D-BAB0066E1A65}"/>
    <dgm:cxn modelId="{C2078521-F108-49E7-A3D2-760AC9168251}" type="presOf" srcId="{1A8BA3D3-EC83-41DD-93DE-ED4CBAA3E772}" destId="{C1515E91-C3B1-40E2-89AF-F4BE033802D0}" srcOrd="0" destOrd="0" presId="urn:microsoft.com/office/officeart/2016/7/layout/VerticalHollowActionList"/>
    <dgm:cxn modelId="{661DAC2B-9A99-4FB2-A99F-A2862F4A6C27}" srcId="{2A1CE6A6-23FE-4A8A-B15E-A9C34DD25ACB}" destId="{DBD9601A-BE2C-4A2A-B268-C0C8718F3E74}" srcOrd="1" destOrd="0" parTransId="{FC325063-53DE-46D4-A1C6-622F3D3E96D1}" sibTransId="{83AB3478-92ED-407D-B8A3-91C1F73F32E6}"/>
    <dgm:cxn modelId="{64D4AF77-9AE0-4AEA-949B-1D6C8573F3A7}" type="presOf" srcId="{2A1CE6A6-23FE-4A8A-B15E-A9C34DD25ACB}" destId="{31D32620-1D0B-4568-B780-187DDFFA9BAE}" srcOrd="0" destOrd="0" presId="urn:microsoft.com/office/officeart/2016/7/layout/VerticalHollowActionList"/>
    <dgm:cxn modelId="{85744B79-6CDD-4DE6-90C3-75EDC2F61AF2}" type="presOf" srcId="{DBD9601A-BE2C-4A2A-B268-C0C8718F3E74}" destId="{4968DDAA-13C0-4C8B-9118-04753EBEBFF2}" srcOrd="0" destOrd="0" presId="urn:microsoft.com/office/officeart/2016/7/layout/VerticalHollowActionList"/>
    <dgm:cxn modelId="{3998638A-3825-4BB2-842C-0252FE5A5954}" srcId="{F75E1ED3-D3F9-493F-8F8B-E4BE23C111F6}" destId="{1A8BA3D3-EC83-41DD-93DE-ED4CBAA3E772}" srcOrd="0" destOrd="0" parTransId="{F5E8F0F7-6C94-405C-946F-64FD1BA4E4F5}" sibTransId="{A08916A0-DC55-4732-A8DD-8AE70CFAF2C4}"/>
    <dgm:cxn modelId="{E30AC9A8-836D-489C-9C93-110116156BEA}" type="presOf" srcId="{F75E1ED3-D3F9-493F-8F8B-E4BE23C111F6}" destId="{81BE240B-44E9-43A7-AC8C-9ABA53BCF8A2}" srcOrd="0" destOrd="0" presId="urn:microsoft.com/office/officeart/2016/7/layout/VerticalHollowActionList"/>
    <dgm:cxn modelId="{48F1D0D6-A4B1-4B25-840A-A4D0EE9898EC}" type="presOf" srcId="{31417CC3-D5A8-42D0-BFAE-CAE698424D50}" destId="{D2C910B3-0457-4AFA-BCD8-3D4E9475793B}" srcOrd="0" destOrd="0" presId="urn:microsoft.com/office/officeart/2016/7/layout/VerticalHollowActionList"/>
    <dgm:cxn modelId="{A3734604-2EFD-4131-BD1C-C5540088830B}" type="presParOf" srcId="{31D32620-1D0B-4568-B780-187DDFFA9BAE}" destId="{C10FB8C8-E447-4EB6-9852-0E853B3213AD}" srcOrd="0" destOrd="0" presId="urn:microsoft.com/office/officeart/2016/7/layout/VerticalHollowActionList"/>
    <dgm:cxn modelId="{F0BC0B48-086D-4BF5-8DE5-C104F4EEEC91}" type="presParOf" srcId="{C10FB8C8-E447-4EB6-9852-0E853B3213AD}" destId="{81BE240B-44E9-43A7-AC8C-9ABA53BCF8A2}" srcOrd="0" destOrd="0" presId="urn:microsoft.com/office/officeart/2016/7/layout/VerticalHollowActionList"/>
    <dgm:cxn modelId="{3A26039F-0C72-473B-8BF7-044F3EC9AD7F}" type="presParOf" srcId="{C10FB8C8-E447-4EB6-9852-0E853B3213AD}" destId="{C1515E91-C3B1-40E2-89AF-F4BE033802D0}" srcOrd="1" destOrd="0" presId="urn:microsoft.com/office/officeart/2016/7/layout/VerticalHollowActionList"/>
    <dgm:cxn modelId="{92768C6A-937C-407E-92A2-4A4DBB437154}" type="presParOf" srcId="{31D32620-1D0B-4568-B780-187DDFFA9BAE}" destId="{57779B4D-63C6-4A7C-9807-4559B8E06E4B}" srcOrd="1" destOrd="0" presId="urn:microsoft.com/office/officeart/2016/7/layout/VerticalHollowActionList"/>
    <dgm:cxn modelId="{0E1E3B26-202C-4F70-AE59-70EAA4582486}" type="presParOf" srcId="{31D32620-1D0B-4568-B780-187DDFFA9BAE}" destId="{CCDE1BA6-900F-4383-AE85-77B9FCEF9C50}" srcOrd="2" destOrd="0" presId="urn:microsoft.com/office/officeart/2016/7/layout/VerticalHollowActionList"/>
    <dgm:cxn modelId="{C2827409-8D33-4406-B6DA-F4B551165C0C}" type="presParOf" srcId="{CCDE1BA6-900F-4383-AE85-77B9FCEF9C50}" destId="{4968DDAA-13C0-4C8B-9118-04753EBEBFF2}" srcOrd="0" destOrd="0" presId="urn:microsoft.com/office/officeart/2016/7/layout/VerticalHollowActionList"/>
    <dgm:cxn modelId="{2C45CBFB-2130-4723-B344-FB845741C5A7}" type="presParOf" srcId="{CCDE1BA6-900F-4383-AE85-77B9FCEF9C50}" destId="{D2C910B3-0457-4AFA-BCD8-3D4E9475793B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5624D5-53AF-4F2C-97A2-6AF5DA925C14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0593FDE-C9D0-4B17-BBAC-0D1AB774B786}">
      <dgm:prSet/>
      <dgm:spPr/>
      <dgm:t>
        <a:bodyPr/>
        <a:lstStyle/>
        <a:p>
          <a:r>
            <a:rPr lang="en-US"/>
            <a:t>Keeping</a:t>
          </a:r>
        </a:p>
      </dgm:t>
    </dgm:pt>
    <dgm:pt modelId="{2F210063-E51F-42A2-840E-6EC86A4102B7}" type="parTrans" cxnId="{3F45B22B-C3FC-4AA3-9B38-1799BDBFA0B3}">
      <dgm:prSet/>
      <dgm:spPr/>
      <dgm:t>
        <a:bodyPr/>
        <a:lstStyle/>
        <a:p>
          <a:endParaRPr lang="en-US"/>
        </a:p>
      </dgm:t>
    </dgm:pt>
    <dgm:pt modelId="{373082EA-DBBB-4B02-A091-1753A16F735B}" type="sibTrans" cxnId="{3F45B22B-C3FC-4AA3-9B38-1799BDBFA0B3}">
      <dgm:prSet/>
      <dgm:spPr/>
      <dgm:t>
        <a:bodyPr/>
        <a:lstStyle/>
        <a:p>
          <a:endParaRPr lang="en-US"/>
        </a:p>
      </dgm:t>
    </dgm:pt>
    <dgm:pt modelId="{B0BB3D1D-3601-4466-AB1A-18C22CF1F0BC}">
      <dgm:prSet/>
      <dgm:spPr/>
      <dgm:t>
        <a:bodyPr/>
        <a:lstStyle/>
        <a:p>
          <a:r>
            <a:rPr lang="en-US"/>
            <a:t>Keeping attention without gimmicks</a:t>
          </a:r>
        </a:p>
      </dgm:t>
    </dgm:pt>
    <dgm:pt modelId="{3455424C-315B-461D-98C1-FE6A4881BD35}" type="parTrans" cxnId="{88D6CA8D-CE37-4AE9-8C1E-4FC53F8AFA5E}">
      <dgm:prSet/>
      <dgm:spPr/>
      <dgm:t>
        <a:bodyPr/>
        <a:lstStyle/>
        <a:p>
          <a:endParaRPr lang="en-US"/>
        </a:p>
      </dgm:t>
    </dgm:pt>
    <dgm:pt modelId="{8236A6B3-D6FE-45AC-A41A-BE70301C3D46}" type="sibTrans" cxnId="{88D6CA8D-CE37-4AE9-8C1E-4FC53F8AFA5E}">
      <dgm:prSet/>
      <dgm:spPr/>
      <dgm:t>
        <a:bodyPr/>
        <a:lstStyle/>
        <a:p>
          <a:endParaRPr lang="en-US"/>
        </a:p>
      </dgm:t>
    </dgm:pt>
    <dgm:pt modelId="{C6595519-004E-485E-9276-A87F4D0E1529}">
      <dgm:prSet/>
      <dgm:spPr/>
      <dgm:t>
        <a:bodyPr/>
        <a:lstStyle/>
        <a:p>
          <a:r>
            <a:rPr lang="en-US"/>
            <a:t>Using</a:t>
          </a:r>
        </a:p>
      </dgm:t>
    </dgm:pt>
    <dgm:pt modelId="{AC71F487-7EB7-4AE7-95C3-AADE1E2E807C}" type="parTrans" cxnId="{74E67E76-A05D-4E94-833C-47A159B096DF}">
      <dgm:prSet/>
      <dgm:spPr/>
      <dgm:t>
        <a:bodyPr/>
        <a:lstStyle/>
        <a:p>
          <a:endParaRPr lang="en-US"/>
        </a:p>
      </dgm:t>
    </dgm:pt>
    <dgm:pt modelId="{7A9563A4-E869-4996-B552-8EDA51AAC3C8}" type="sibTrans" cxnId="{74E67E76-A05D-4E94-833C-47A159B096DF}">
      <dgm:prSet/>
      <dgm:spPr/>
      <dgm:t>
        <a:bodyPr/>
        <a:lstStyle/>
        <a:p>
          <a:endParaRPr lang="en-US"/>
        </a:p>
      </dgm:t>
    </dgm:pt>
    <dgm:pt modelId="{7CFC8660-9FFB-4CD8-A4B7-72B8D6878E07}">
      <dgm:prSet/>
      <dgm:spPr/>
      <dgm:t>
        <a:bodyPr/>
        <a:lstStyle/>
        <a:p>
          <a:r>
            <a:rPr lang="en-US"/>
            <a:t>Using relevance and interaction</a:t>
          </a:r>
        </a:p>
      </dgm:t>
    </dgm:pt>
    <dgm:pt modelId="{A4F9AA74-8032-4FA0-B36D-7F8AF1A26637}" type="parTrans" cxnId="{20507001-AAC6-498F-AB86-18208C6C115A}">
      <dgm:prSet/>
      <dgm:spPr/>
      <dgm:t>
        <a:bodyPr/>
        <a:lstStyle/>
        <a:p>
          <a:endParaRPr lang="en-US"/>
        </a:p>
      </dgm:t>
    </dgm:pt>
    <dgm:pt modelId="{423DB1AA-04D8-441E-9892-0AAF790E6DB0}" type="sibTrans" cxnId="{20507001-AAC6-498F-AB86-18208C6C115A}">
      <dgm:prSet/>
      <dgm:spPr/>
      <dgm:t>
        <a:bodyPr/>
        <a:lstStyle/>
        <a:p>
          <a:endParaRPr lang="en-US"/>
        </a:p>
      </dgm:t>
    </dgm:pt>
    <dgm:pt modelId="{4CEBF3E7-815E-45C8-91F8-F5AD10A9248E}" type="pres">
      <dgm:prSet presAssocID="{155624D5-53AF-4F2C-97A2-6AF5DA925C14}" presName="Name0" presStyleCnt="0">
        <dgm:presLayoutVars>
          <dgm:dir/>
          <dgm:animLvl val="lvl"/>
          <dgm:resizeHandles val="exact"/>
        </dgm:presLayoutVars>
      </dgm:prSet>
      <dgm:spPr/>
    </dgm:pt>
    <dgm:pt modelId="{F5EB2128-8518-4166-A0B1-14D7FDA83178}" type="pres">
      <dgm:prSet presAssocID="{20593FDE-C9D0-4B17-BBAC-0D1AB774B786}" presName="linNode" presStyleCnt="0"/>
      <dgm:spPr/>
    </dgm:pt>
    <dgm:pt modelId="{511FFF50-E506-469E-85FD-DE0284DB2646}" type="pres">
      <dgm:prSet presAssocID="{20593FDE-C9D0-4B17-BBAC-0D1AB774B786}" presName="parentText" presStyleLbl="solidFgAcc1" presStyleIdx="0" presStyleCnt="2">
        <dgm:presLayoutVars>
          <dgm:chMax val="1"/>
          <dgm:bulletEnabled/>
        </dgm:presLayoutVars>
      </dgm:prSet>
      <dgm:spPr/>
    </dgm:pt>
    <dgm:pt modelId="{7059ECC9-EF89-4A8C-A771-01A70FE24D24}" type="pres">
      <dgm:prSet presAssocID="{20593FDE-C9D0-4B17-BBAC-0D1AB774B786}" presName="descendantText" presStyleLbl="alignNode1" presStyleIdx="0" presStyleCnt="2">
        <dgm:presLayoutVars>
          <dgm:bulletEnabled/>
        </dgm:presLayoutVars>
      </dgm:prSet>
      <dgm:spPr/>
    </dgm:pt>
    <dgm:pt modelId="{EEAFFDF2-3A59-4F60-A121-3615DA3CD486}" type="pres">
      <dgm:prSet presAssocID="{373082EA-DBBB-4B02-A091-1753A16F735B}" presName="sp" presStyleCnt="0"/>
      <dgm:spPr/>
    </dgm:pt>
    <dgm:pt modelId="{2AD15A52-CC14-4012-8D3F-A06586FAC77F}" type="pres">
      <dgm:prSet presAssocID="{C6595519-004E-485E-9276-A87F4D0E1529}" presName="linNode" presStyleCnt="0"/>
      <dgm:spPr/>
    </dgm:pt>
    <dgm:pt modelId="{B56A90F7-886E-466B-8FF8-10631F53E12A}" type="pres">
      <dgm:prSet presAssocID="{C6595519-004E-485E-9276-A87F4D0E1529}" presName="parentText" presStyleLbl="solidFgAcc1" presStyleIdx="1" presStyleCnt="2">
        <dgm:presLayoutVars>
          <dgm:chMax val="1"/>
          <dgm:bulletEnabled/>
        </dgm:presLayoutVars>
      </dgm:prSet>
      <dgm:spPr/>
    </dgm:pt>
    <dgm:pt modelId="{BFE4B3AB-1636-435B-A72B-16106F5E480F}" type="pres">
      <dgm:prSet presAssocID="{C6595519-004E-485E-9276-A87F4D0E1529}" presName="descendantText" presStyleLbl="alignNode1" presStyleIdx="1" presStyleCnt="2">
        <dgm:presLayoutVars>
          <dgm:bulletEnabled/>
        </dgm:presLayoutVars>
      </dgm:prSet>
      <dgm:spPr/>
    </dgm:pt>
  </dgm:ptLst>
  <dgm:cxnLst>
    <dgm:cxn modelId="{20507001-AAC6-498F-AB86-18208C6C115A}" srcId="{C6595519-004E-485E-9276-A87F4D0E1529}" destId="{7CFC8660-9FFB-4CD8-A4B7-72B8D6878E07}" srcOrd="0" destOrd="0" parTransId="{A4F9AA74-8032-4FA0-B36D-7F8AF1A26637}" sibTransId="{423DB1AA-04D8-441E-9892-0AAF790E6DB0}"/>
    <dgm:cxn modelId="{3F45B22B-C3FC-4AA3-9B38-1799BDBFA0B3}" srcId="{155624D5-53AF-4F2C-97A2-6AF5DA925C14}" destId="{20593FDE-C9D0-4B17-BBAC-0D1AB774B786}" srcOrd="0" destOrd="0" parTransId="{2F210063-E51F-42A2-840E-6EC86A4102B7}" sibTransId="{373082EA-DBBB-4B02-A091-1753A16F735B}"/>
    <dgm:cxn modelId="{74E67E76-A05D-4E94-833C-47A159B096DF}" srcId="{155624D5-53AF-4F2C-97A2-6AF5DA925C14}" destId="{C6595519-004E-485E-9276-A87F4D0E1529}" srcOrd="1" destOrd="0" parTransId="{AC71F487-7EB7-4AE7-95C3-AADE1E2E807C}" sibTransId="{7A9563A4-E869-4996-B552-8EDA51AAC3C8}"/>
    <dgm:cxn modelId="{BA26FA78-0983-4E94-B374-280B5AA3ED9E}" type="presOf" srcId="{7CFC8660-9FFB-4CD8-A4B7-72B8D6878E07}" destId="{BFE4B3AB-1636-435B-A72B-16106F5E480F}" srcOrd="0" destOrd="0" presId="urn:microsoft.com/office/officeart/2016/7/layout/VerticalHollowActionList"/>
    <dgm:cxn modelId="{88D6CA8D-CE37-4AE9-8C1E-4FC53F8AFA5E}" srcId="{20593FDE-C9D0-4B17-BBAC-0D1AB774B786}" destId="{B0BB3D1D-3601-4466-AB1A-18C22CF1F0BC}" srcOrd="0" destOrd="0" parTransId="{3455424C-315B-461D-98C1-FE6A4881BD35}" sibTransId="{8236A6B3-D6FE-45AC-A41A-BE70301C3D46}"/>
    <dgm:cxn modelId="{84F2BE8F-6F1F-49F5-BAF0-2EEA1D4E57FD}" type="presOf" srcId="{B0BB3D1D-3601-4466-AB1A-18C22CF1F0BC}" destId="{7059ECC9-EF89-4A8C-A771-01A70FE24D24}" srcOrd="0" destOrd="0" presId="urn:microsoft.com/office/officeart/2016/7/layout/VerticalHollowActionList"/>
    <dgm:cxn modelId="{0DAAFD8F-F596-4C7E-85B3-ABAAB270B603}" type="presOf" srcId="{20593FDE-C9D0-4B17-BBAC-0D1AB774B786}" destId="{511FFF50-E506-469E-85FD-DE0284DB2646}" srcOrd="0" destOrd="0" presId="urn:microsoft.com/office/officeart/2016/7/layout/VerticalHollowActionList"/>
    <dgm:cxn modelId="{669E40DC-EA69-4B5E-8397-2A4794D55897}" type="presOf" srcId="{C6595519-004E-485E-9276-A87F4D0E1529}" destId="{B56A90F7-886E-466B-8FF8-10631F53E12A}" srcOrd="0" destOrd="0" presId="urn:microsoft.com/office/officeart/2016/7/layout/VerticalHollowActionList"/>
    <dgm:cxn modelId="{9B3971E8-7181-4ED8-B2A7-2A0E377C089D}" type="presOf" srcId="{155624D5-53AF-4F2C-97A2-6AF5DA925C14}" destId="{4CEBF3E7-815E-45C8-91F8-F5AD10A9248E}" srcOrd="0" destOrd="0" presId="urn:microsoft.com/office/officeart/2016/7/layout/VerticalHollowActionList"/>
    <dgm:cxn modelId="{A2165C67-370D-4628-95F3-9D99B158AA6A}" type="presParOf" srcId="{4CEBF3E7-815E-45C8-91F8-F5AD10A9248E}" destId="{F5EB2128-8518-4166-A0B1-14D7FDA83178}" srcOrd="0" destOrd="0" presId="urn:microsoft.com/office/officeart/2016/7/layout/VerticalHollowActionList"/>
    <dgm:cxn modelId="{A43AA8C2-9466-45BE-95BF-7DCDF8DF8BAD}" type="presParOf" srcId="{F5EB2128-8518-4166-A0B1-14D7FDA83178}" destId="{511FFF50-E506-469E-85FD-DE0284DB2646}" srcOrd="0" destOrd="0" presId="urn:microsoft.com/office/officeart/2016/7/layout/VerticalHollowActionList"/>
    <dgm:cxn modelId="{79240695-8A97-4CF6-8635-A581B74175DE}" type="presParOf" srcId="{F5EB2128-8518-4166-A0B1-14D7FDA83178}" destId="{7059ECC9-EF89-4A8C-A771-01A70FE24D24}" srcOrd="1" destOrd="0" presId="urn:microsoft.com/office/officeart/2016/7/layout/VerticalHollowActionList"/>
    <dgm:cxn modelId="{31A82A16-FAA2-4AA0-AA5C-E79A6F12AE1D}" type="presParOf" srcId="{4CEBF3E7-815E-45C8-91F8-F5AD10A9248E}" destId="{EEAFFDF2-3A59-4F60-A121-3615DA3CD486}" srcOrd="1" destOrd="0" presId="urn:microsoft.com/office/officeart/2016/7/layout/VerticalHollowActionList"/>
    <dgm:cxn modelId="{C3B89463-55F5-43F1-96DA-1C50DD05E3B1}" type="presParOf" srcId="{4CEBF3E7-815E-45C8-91F8-F5AD10A9248E}" destId="{2AD15A52-CC14-4012-8D3F-A06586FAC77F}" srcOrd="2" destOrd="0" presId="urn:microsoft.com/office/officeart/2016/7/layout/VerticalHollowActionList"/>
    <dgm:cxn modelId="{ADC9CF8A-D894-460B-8AFE-8D7F47A88EA6}" type="presParOf" srcId="{2AD15A52-CC14-4012-8D3F-A06586FAC77F}" destId="{B56A90F7-886E-466B-8FF8-10631F53E12A}" srcOrd="0" destOrd="0" presId="urn:microsoft.com/office/officeart/2016/7/layout/VerticalHollowActionList"/>
    <dgm:cxn modelId="{EB3E479C-73C8-44A7-BED8-6DF90D0F74EF}" type="presParOf" srcId="{2AD15A52-CC14-4012-8D3F-A06586FAC77F}" destId="{BFE4B3AB-1636-435B-A72B-16106F5E480F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C44240-9C97-4059-852C-5B459FE13536}" type="doc">
      <dgm:prSet loTypeId="urn:microsoft.com/office/officeart/2016/7/layout/VerticalHollowActionList" loCatId="List" qsTypeId="urn:microsoft.com/office/officeart/2005/8/quickstyle/simple4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7B412CCC-E1F0-46B4-973E-F5F0FCD142CB}">
      <dgm:prSet/>
      <dgm:spPr/>
      <dgm:t>
        <a:bodyPr/>
        <a:lstStyle/>
        <a:p>
          <a:r>
            <a:rPr lang="en-US"/>
            <a:t>Redirecting</a:t>
          </a:r>
        </a:p>
      </dgm:t>
    </dgm:pt>
    <dgm:pt modelId="{4D3122D4-996B-497F-B230-4B22D94A3A39}" type="parTrans" cxnId="{BB878ABC-5075-4807-8310-D9E1FF295B00}">
      <dgm:prSet/>
      <dgm:spPr/>
      <dgm:t>
        <a:bodyPr/>
        <a:lstStyle/>
        <a:p>
          <a:endParaRPr lang="en-US"/>
        </a:p>
      </dgm:t>
    </dgm:pt>
    <dgm:pt modelId="{B5BAE8B0-14A8-4B77-AB28-F71CF3ED12C0}" type="sibTrans" cxnId="{BB878ABC-5075-4807-8310-D9E1FF295B00}">
      <dgm:prSet/>
      <dgm:spPr/>
      <dgm:t>
        <a:bodyPr/>
        <a:lstStyle/>
        <a:p>
          <a:endParaRPr lang="en-US"/>
        </a:p>
      </dgm:t>
    </dgm:pt>
    <dgm:pt modelId="{5B54302B-195E-4AFE-8A3D-DA9589FC7C9E}">
      <dgm:prSet/>
      <dgm:spPr/>
      <dgm:t>
        <a:bodyPr/>
        <a:lstStyle/>
        <a:p>
          <a:r>
            <a:rPr lang="en-US"/>
            <a:t>Redirecting experience</a:t>
          </a:r>
        </a:p>
      </dgm:t>
    </dgm:pt>
    <dgm:pt modelId="{2A6271AD-3FAA-45D0-A9C5-9FB6BFF57A90}" type="parTrans" cxnId="{6BC4B516-7698-4C5B-BB9F-F0B20F18077D}">
      <dgm:prSet/>
      <dgm:spPr/>
      <dgm:t>
        <a:bodyPr/>
        <a:lstStyle/>
        <a:p>
          <a:endParaRPr lang="en-US"/>
        </a:p>
      </dgm:t>
    </dgm:pt>
    <dgm:pt modelId="{CACCD0F6-0E47-4619-875E-423FA05930B7}" type="sibTrans" cxnId="{6BC4B516-7698-4C5B-BB9F-F0B20F18077D}">
      <dgm:prSet/>
      <dgm:spPr/>
      <dgm:t>
        <a:bodyPr/>
        <a:lstStyle/>
        <a:p>
          <a:endParaRPr lang="en-US"/>
        </a:p>
      </dgm:t>
    </dgm:pt>
    <dgm:pt modelId="{61BD651E-DECA-477F-8824-35E0E46BE2AD}">
      <dgm:prSet/>
      <dgm:spPr/>
      <dgm:t>
        <a:bodyPr/>
        <a:lstStyle/>
        <a:p>
          <a:r>
            <a:rPr lang="en-US"/>
            <a:t>Managing</a:t>
          </a:r>
        </a:p>
      </dgm:t>
    </dgm:pt>
    <dgm:pt modelId="{91DFD808-93A3-4CA3-BBE9-1FCA4DBB5FF5}" type="parTrans" cxnId="{57DD4C20-F3B9-4F2A-8219-B179FABEE19A}">
      <dgm:prSet/>
      <dgm:spPr/>
      <dgm:t>
        <a:bodyPr/>
        <a:lstStyle/>
        <a:p>
          <a:endParaRPr lang="en-US"/>
        </a:p>
      </dgm:t>
    </dgm:pt>
    <dgm:pt modelId="{29667CD1-F755-4CA7-998F-BB53283209AE}" type="sibTrans" cxnId="{57DD4C20-F3B9-4F2A-8219-B179FABEE19A}">
      <dgm:prSet/>
      <dgm:spPr/>
      <dgm:t>
        <a:bodyPr/>
        <a:lstStyle/>
        <a:p>
          <a:endParaRPr lang="en-US"/>
        </a:p>
      </dgm:t>
    </dgm:pt>
    <dgm:pt modelId="{A79FE207-619F-463D-AD50-B64472A65AAE}">
      <dgm:prSet/>
      <dgm:spPr/>
      <dgm:t>
        <a:bodyPr/>
        <a:lstStyle/>
        <a:p>
          <a:r>
            <a:rPr lang="en-US"/>
            <a:t>Managing skepticism professionally</a:t>
          </a:r>
        </a:p>
      </dgm:t>
    </dgm:pt>
    <dgm:pt modelId="{DEFC07BA-8B18-4F10-9D9C-1AE295619276}" type="parTrans" cxnId="{B9BE9551-8F6F-442D-B8EE-E76730703A52}">
      <dgm:prSet/>
      <dgm:spPr/>
      <dgm:t>
        <a:bodyPr/>
        <a:lstStyle/>
        <a:p>
          <a:endParaRPr lang="en-US"/>
        </a:p>
      </dgm:t>
    </dgm:pt>
    <dgm:pt modelId="{6FD51D70-A8F6-4DA2-B47B-8F49D7277DD8}" type="sibTrans" cxnId="{B9BE9551-8F6F-442D-B8EE-E76730703A52}">
      <dgm:prSet/>
      <dgm:spPr/>
      <dgm:t>
        <a:bodyPr/>
        <a:lstStyle/>
        <a:p>
          <a:endParaRPr lang="en-US"/>
        </a:p>
      </dgm:t>
    </dgm:pt>
    <dgm:pt modelId="{75DCF7B0-8A7F-44EC-A9B0-47EA43DF8A8D}" type="pres">
      <dgm:prSet presAssocID="{4BC44240-9C97-4059-852C-5B459FE13536}" presName="Name0" presStyleCnt="0">
        <dgm:presLayoutVars>
          <dgm:dir/>
          <dgm:animLvl val="lvl"/>
          <dgm:resizeHandles val="exact"/>
        </dgm:presLayoutVars>
      </dgm:prSet>
      <dgm:spPr/>
    </dgm:pt>
    <dgm:pt modelId="{EA2DF0F2-7D7C-400C-8BEA-E723044EA5A1}" type="pres">
      <dgm:prSet presAssocID="{7B412CCC-E1F0-46B4-973E-F5F0FCD142CB}" presName="linNode" presStyleCnt="0"/>
      <dgm:spPr/>
    </dgm:pt>
    <dgm:pt modelId="{5C2CBF5F-F303-4959-A811-344B8EAC4909}" type="pres">
      <dgm:prSet presAssocID="{7B412CCC-E1F0-46B4-973E-F5F0FCD142CB}" presName="parentText" presStyleLbl="solidFgAcc1" presStyleIdx="0" presStyleCnt="2">
        <dgm:presLayoutVars>
          <dgm:chMax val="1"/>
          <dgm:bulletEnabled/>
        </dgm:presLayoutVars>
      </dgm:prSet>
      <dgm:spPr/>
    </dgm:pt>
    <dgm:pt modelId="{788552B7-3CC3-437A-A7AA-B259F43D4C87}" type="pres">
      <dgm:prSet presAssocID="{7B412CCC-E1F0-46B4-973E-F5F0FCD142CB}" presName="descendantText" presStyleLbl="alignNode1" presStyleIdx="0" presStyleCnt="2">
        <dgm:presLayoutVars>
          <dgm:bulletEnabled/>
        </dgm:presLayoutVars>
      </dgm:prSet>
      <dgm:spPr/>
    </dgm:pt>
    <dgm:pt modelId="{627EF7C3-D46F-47E9-86BB-307F1C794912}" type="pres">
      <dgm:prSet presAssocID="{B5BAE8B0-14A8-4B77-AB28-F71CF3ED12C0}" presName="sp" presStyleCnt="0"/>
      <dgm:spPr/>
    </dgm:pt>
    <dgm:pt modelId="{6B9DD019-B05B-4C12-BED5-7F086855E9BC}" type="pres">
      <dgm:prSet presAssocID="{61BD651E-DECA-477F-8824-35E0E46BE2AD}" presName="linNode" presStyleCnt="0"/>
      <dgm:spPr/>
    </dgm:pt>
    <dgm:pt modelId="{DE5758ED-59AA-4A6D-8739-D35FC8B79F90}" type="pres">
      <dgm:prSet presAssocID="{61BD651E-DECA-477F-8824-35E0E46BE2AD}" presName="parentText" presStyleLbl="solidFgAcc1" presStyleIdx="1" presStyleCnt="2">
        <dgm:presLayoutVars>
          <dgm:chMax val="1"/>
          <dgm:bulletEnabled/>
        </dgm:presLayoutVars>
      </dgm:prSet>
      <dgm:spPr/>
    </dgm:pt>
    <dgm:pt modelId="{890B17C1-6703-42C1-867C-371AF3FDFD61}" type="pres">
      <dgm:prSet presAssocID="{61BD651E-DECA-477F-8824-35E0E46BE2AD}" presName="descendantText" presStyleLbl="alignNode1" presStyleIdx="1" presStyleCnt="2">
        <dgm:presLayoutVars>
          <dgm:bulletEnabled/>
        </dgm:presLayoutVars>
      </dgm:prSet>
      <dgm:spPr/>
    </dgm:pt>
  </dgm:ptLst>
  <dgm:cxnLst>
    <dgm:cxn modelId="{56E57215-E5CD-4FE3-B8AC-E053A24F7659}" type="presOf" srcId="{61BD651E-DECA-477F-8824-35E0E46BE2AD}" destId="{DE5758ED-59AA-4A6D-8739-D35FC8B79F90}" srcOrd="0" destOrd="0" presId="urn:microsoft.com/office/officeart/2016/7/layout/VerticalHollowActionList"/>
    <dgm:cxn modelId="{6BC4B516-7698-4C5B-BB9F-F0B20F18077D}" srcId="{7B412CCC-E1F0-46B4-973E-F5F0FCD142CB}" destId="{5B54302B-195E-4AFE-8A3D-DA9589FC7C9E}" srcOrd="0" destOrd="0" parTransId="{2A6271AD-3FAA-45D0-A9C5-9FB6BFF57A90}" sibTransId="{CACCD0F6-0E47-4619-875E-423FA05930B7}"/>
    <dgm:cxn modelId="{57DD4C20-F3B9-4F2A-8219-B179FABEE19A}" srcId="{4BC44240-9C97-4059-852C-5B459FE13536}" destId="{61BD651E-DECA-477F-8824-35E0E46BE2AD}" srcOrd="1" destOrd="0" parTransId="{91DFD808-93A3-4CA3-BBE9-1FCA4DBB5FF5}" sibTransId="{29667CD1-F755-4CA7-998F-BB53283209AE}"/>
    <dgm:cxn modelId="{FC400038-15E0-421C-A562-730006FE6A8D}" type="presOf" srcId="{5B54302B-195E-4AFE-8A3D-DA9589FC7C9E}" destId="{788552B7-3CC3-437A-A7AA-B259F43D4C87}" srcOrd="0" destOrd="0" presId="urn:microsoft.com/office/officeart/2016/7/layout/VerticalHollowActionList"/>
    <dgm:cxn modelId="{B9BE9551-8F6F-442D-B8EE-E76730703A52}" srcId="{61BD651E-DECA-477F-8824-35E0E46BE2AD}" destId="{A79FE207-619F-463D-AD50-B64472A65AAE}" srcOrd="0" destOrd="0" parTransId="{DEFC07BA-8B18-4F10-9D9C-1AE295619276}" sibTransId="{6FD51D70-A8F6-4DA2-B47B-8F49D7277DD8}"/>
    <dgm:cxn modelId="{797C5B79-3355-493C-A2EA-D1095E127342}" type="presOf" srcId="{A79FE207-619F-463D-AD50-B64472A65AAE}" destId="{890B17C1-6703-42C1-867C-371AF3FDFD61}" srcOrd="0" destOrd="0" presId="urn:microsoft.com/office/officeart/2016/7/layout/VerticalHollowActionList"/>
    <dgm:cxn modelId="{1DD01D85-6FA7-4791-BFE9-0A3F2D3BDF63}" type="presOf" srcId="{7B412CCC-E1F0-46B4-973E-F5F0FCD142CB}" destId="{5C2CBF5F-F303-4959-A811-344B8EAC4909}" srcOrd="0" destOrd="0" presId="urn:microsoft.com/office/officeart/2016/7/layout/VerticalHollowActionList"/>
    <dgm:cxn modelId="{DA0D37B9-9EFF-4D77-852D-BD315E8C3696}" type="presOf" srcId="{4BC44240-9C97-4059-852C-5B459FE13536}" destId="{75DCF7B0-8A7F-44EC-A9B0-47EA43DF8A8D}" srcOrd="0" destOrd="0" presId="urn:microsoft.com/office/officeart/2016/7/layout/VerticalHollowActionList"/>
    <dgm:cxn modelId="{BB878ABC-5075-4807-8310-D9E1FF295B00}" srcId="{4BC44240-9C97-4059-852C-5B459FE13536}" destId="{7B412CCC-E1F0-46B4-973E-F5F0FCD142CB}" srcOrd="0" destOrd="0" parTransId="{4D3122D4-996B-497F-B230-4B22D94A3A39}" sibTransId="{B5BAE8B0-14A8-4B77-AB28-F71CF3ED12C0}"/>
    <dgm:cxn modelId="{904B1520-D2AB-4841-ACB2-8709784C7947}" type="presParOf" srcId="{75DCF7B0-8A7F-44EC-A9B0-47EA43DF8A8D}" destId="{EA2DF0F2-7D7C-400C-8BEA-E723044EA5A1}" srcOrd="0" destOrd="0" presId="urn:microsoft.com/office/officeart/2016/7/layout/VerticalHollowActionList"/>
    <dgm:cxn modelId="{944FE495-19AD-4FA1-8E7B-4FFA45B8604F}" type="presParOf" srcId="{EA2DF0F2-7D7C-400C-8BEA-E723044EA5A1}" destId="{5C2CBF5F-F303-4959-A811-344B8EAC4909}" srcOrd="0" destOrd="0" presId="urn:microsoft.com/office/officeart/2016/7/layout/VerticalHollowActionList"/>
    <dgm:cxn modelId="{F1687E7F-36B6-445D-A81D-A9FAEF0F700F}" type="presParOf" srcId="{EA2DF0F2-7D7C-400C-8BEA-E723044EA5A1}" destId="{788552B7-3CC3-437A-A7AA-B259F43D4C87}" srcOrd="1" destOrd="0" presId="urn:microsoft.com/office/officeart/2016/7/layout/VerticalHollowActionList"/>
    <dgm:cxn modelId="{995CACA5-3160-46F0-8FFE-FFFF2D5170A9}" type="presParOf" srcId="{75DCF7B0-8A7F-44EC-A9B0-47EA43DF8A8D}" destId="{627EF7C3-D46F-47E9-86BB-307F1C794912}" srcOrd="1" destOrd="0" presId="urn:microsoft.com/office/officeart/2016/7/layout/VerticalHollowActionList"/>
    <dgm:cxn modelId="{9C90BFA6-AB41-40E3-8C67-AB347ED643CD}" type="presParOf" srcId="{75DCF7B0-8A7F-44EC-A9B0-47EA43DF8A8D}" destId="{6B9DD019-B05B-4C12-BED5-7F086855E9BC}" srcOrd="2" destOrd="0" presId="urn:microsoft.com/office/officeart/2016/7/layout/VerticalHollowActionList"/>
    <dgm:cxn modelId="{AAF140ED-1A79-4A14-A35D-669FE4EBD5E7}" type="presParOf" srcId="{6B9DD019-B05B-4C12-BED5-7F086855E9BC}" destId="{DE5758ED-59AA-4A6D-8739-D35FC8B79F90}" srcOrd="0" destOrd="0" presId="urn:microsoft.com/office/officeart/2016/7/layout/VerticalHollowActionList"/>
    <dgm:cxn modelId="{811388EA-5A39-4971-89CD-45F0A9D79AA7}" type="presParOf" srcId="{6B9DD019-B05B-4C12-BED5-7F086855E9BC}" destId="{890B17C1-6703-42C1-867C-371AF3FDFD61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466692-7028-46A8-A025-D417C7B80C77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6CDC233E-4065-44F4-93F5-60C99504FEB9}">
      <dgm:prSet/>
      <dgm:spPr/>
      <dgm:t>
        <a:bodyPr/>
        <a:lstStyle/>
        <a:p>
          <a:r>
            <a:rPr lang="en-US"/>
            <a:t>Adult learners engage more when training is relevant to their real-world roles</a:t>
          </a:r>
        </a:p>
      </dgm:t>
    </dgm:pt>
    <dgm:pt modelId="{DCD6C07E-C2F7-493B-98EC-9D484B0959FA}" type="parTrans" cxnId="{8B6C3F70-45C3-4725-BA4F-95C3D2B7C987}">
      <dgm:prSet/>
      <dgm:spPr/>
      <dgm:t>
        <a:bodyPr/>
        <a:lstStyle/>
        <a:p>
          <a:endParaRPr lang="en-US"/>
        </a:p>
      </dgm:t>
    </dgm:pt>
    <dgm:pt modelId="{26D2CB60-1D89-4FBE-A3BB-FD3AAAD3912F}" type="sibTrans" cxnId="{8B6C3F70-45C3-4725-BA4F-95C3D2B7C987}">
      <dgm:prSet/>
      <dgm:spPr/>
      <dgm:t>
        <a:bodyPr/>
        <a:lstStyle/>
        <a:p>
          <a:endParaRPr lang="en-US"/>
        </a:p>
      </dgm:t>
    </dgm:pt>
    <dgm:pt modelId="{65C6340F-BCD9-4E4E-AF4E-2078304ED94B}">
      <dgm:prSet/>
      <dgm:spPr/>
      <dgm:t>
        <a:bodyPr/>
        <a:lstStyle/>
        <a:p>
          <a:r>
            <a:rPr lang="en-US"/>
            <a:t>Disengagement often reflects design issues, not trainer effectiveness</a:t>
          </a:r>
        </a:p>
      </dgm:t>
    </dgm:pt>
    <dgm:pt modelId="{E77F9CF1-9194-46F2-92A8-B3C784B388ED}" type="parTrans" cxnId="{4AC36368-A3FB-4035-9636-75F4BC64A9E1}">
      <dgm:prSet/>
      <dgm:spPr/>
      <dgm:t>
        <a:bodyPr/>
        <a:lstStyle/>
        <a:p>
          <a:endParaRPr lang="en-US"/>
        </a:p>
      </dgm:t>
    </dgm:pt>
    <dgm:pt modelId="{4A650762-8139-456C-B201-4D661BEF85EF}" type="sibTrans" cxnId="{4AC36368-A3FB-4035-9636-75F4BC64A9E1}">
      <dgm:prSet/>
      <dgm:spPr/>
      <dgm:t>
        <a:bodyPr/>
        <a:lstStyle/>
        <a:p>
          <a:endParaRPr lang="en-US"/>
        </a:p>
      </dgm:t>
    </dgm:pt>
    <dgm:pt modelId="{DC7D31C6-101E-4E6D-BB8F-95FC92BCDF81}">
      <dgm:prSet/>
      <dgm:spPr/>
      <dgm:t>
        <a:bodyPr/>
        <a:lstStyle/>
        <a:p>
          <a:r>
            <a:rPr lang="en-US"/>
            <a:t>Facilitation skill often matters more than subject-matter expertise</a:t>
          </a:r>
        </a:p>
      </dgm:t>
    </dgm:pt>
    <dgm:pt modelId="{B24BF120-9100-487D-BBB3-BDC478091C26}" type="parTrans" cxnId="{90E74532-5F47-4A91-A330-5B6934C6FA55}">
      <dgm:prSet/>
      <dgm:spPr/>
      <dgm:t>
        <a:bodyPr/>
        <a:lstStyle/>
        <a:p>
          <a:endParaRPr lang="en-US"/>
        </a:p>
      </dgm:t>
    </dgm:pt>
    <dgm:pt modelId="{350860F3-1FE6-4460-A418-6C9BE035CCF3}" type="sibTrans" cxnId="{90E74532-5F47-4A91-A330-5B6934C6FA55}">
      <dgm:prSet/>
      <dgm:spPr/>
      <dgm:t>
        <a:bodyPr/>
        <a:lstStyle/>
        <a:p>
          <a:endParaRPr lang="en-US"/>
        </a:p>
      </dgm:t>
    </dgm:pt>
    <dgm:pt modelId="{850157DB-33FC-4814-99E1-11FE99D9B6A0}" type="pres">
      <dgm:prSet presAssocID="{29466692-7028-46A8-A025-D417C7B80C7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7A12D5A-A509-4F3E-B423-C38AE363D6D8}" type="pres">
      <dgm:prSet presAssocID="{6CDC233E-4065-44F4-93F5-60C99504FEB9}" presName="hierRoot1" presStyleCnt="0"/>
      <dgm:spPr/>
    </dgm:pt>
    <dgm:pt modelId="{05F547A8-5A33-445B-88A8-2CFAA6A6C8D1}" type="pres">
      <dgm:prSet presAssocID="{6CDC233E-4065-44F4-93F5-60C99504FEB9}" presName="composite" presStyleCnt="0"/>
      <dgm:spPr/>
    </dgm:pt>
    <dgm:pt modelId="{842AD0FF-6CE5-426B-B3A0-409AF4770D25}" type="pres">
      <dgm:prSet presAssocID="{6CDC233E-4065-44F4-93F5-60C99504FEB9}" presName="background" presStyleLbl="node0" presStyleIdx="0" presStyleCnt="3"/>
      <dgm:spPr/>
    </dgm:pt>
    <dgm:pt modelId="{D507A126-BFCC-466B-AF7D-CF9A4AA18DD6}" type="pres">
      <dgm:prSet presAssocID="{6CDC233E-4065-44F4-93F5-60C99504FEB9}" presName="text" presStyleLbl="fgAcc0" presStyleIdx="0" presStyleCnt="3">
        <dgm:presLayoutVars>
          <dgm:chPref val="3"/>
        </dgm:presLayoutVars>
      </dgm:prSet>
      <dgm:spPr/>
    </dgm:pt>
    <dgm:pt modelId="{C9EE01EB-9F44-42AB-802F-E0709FCF9FFF}" type="pres">
      <dgm:prSet presAssocID="{6CDC233E-4065-44F4-93F5-60C99504FEB9}" presName="hierChild2" presStyleCnt="0"/>
      <dgm:spPr/>
    </dgm:pt>
    <dgm:pt modelId="{AEBCB6FA-41A6-4043-89FA-C9CBB2A31A38}" type="pres">
      <dgm:prSet presAssocID="{65C6340F-BCD9-4E4E-AF4E-2078304ED94B}" presName="hierRoot1" presStyleCnt="0"/>
      <dgm:spPr/>
    </dgm:pt>
    <dgm:pt modelId="{F260C26D-52D9-4696-BACC-A897133F3BB3}" type="pres">
      <dgm:prSet presAssocID="{65C6340F-BCD9-4E4E-AF4E-2078304ED94B}" presName="composite" presStyleCnt="0"/>
      <dgm:spPr/>
    </dgm:pt>
    <dgm:pt modelId="{5DEF78D2-BCE4-4A04-B57E-09BD725CF429}" type="pres">
      <dgm:prSet presAssocID="{65C6340F-BCD9-4E4E-AF4E-2078304ED94B}" presName="background" presStyleLbl="node0" presStyleIdx="1" presStyleCnt="3"/>
      <dgm:spPr/>
    </dgm:pt>
    <dgm:pt modelId="{58C221F1-5625-4E65-9A06-43B8AE2BB97D}" type="pres">
      <dgm:prSet presAssocID="{65C6340F-BCD9-4E4E-AF4E-2078304ED94B}" presName="text" presStyleLbl="fgAcc0" presStyleIdx="1" presStyleCnt="3">
        <dgm:presLayoutVars>
          <dgm:chPref val="3"/>
        </dgm:presLayoutVars>
      </dgm:prSet>
      <dgm:spPr/>
    </dgm:pt>
    <dgm:pt modelId="{A3F5E31E-2720-4B4D-B273-04BE21B8322A}" type="pres">
      <dgm:prSet presAssocID="{65C6340F-BCD9-4E4E-AF4E-2078304ED94B}" presName="hierChild2" presStyleCnt="0"/>
      <dgm:spPr/>
    </dgm:pt>
    <dgm:pt modelId="{8349FB85-23BF-45AC-9605-66E551E923C4}" type="pres">
      <dgm:prSet presAssocID="{DC7D31C6-101E-4E6D-BB8F-95FC92BCDF81}" presName="hierRoot1" presStyleCnt="0"/>
      <dgm:spPr/>
    </dgm:pt>
    <dgm:pt modelId="{2EF77649-940E-4B71-B795-DC9D9225E5A8}" type="pres">
      <dgm:prSet presAssocID="{DC7D31C6-101E-4E6D-BB8F-95FC92BCDF81}" presName="composite" presStyleCnt="0"/>
      <dgm:spPr/>
    </dgm:pt>
    <dgm:pt modelId="{E303D5F9-0FA9-4DB0-899C-7CC99C1A8874}" type="pres">
      <dgm:prSet presAssocID="{DC7D31C6-101E-4E6D-BB8F-95FC92BCDF81}" presName="background" presStyleLbl="node0" presStyleIdx="2" presStyleCnt="3"/>
      <dgm:spPr/>
    </dgm:pt>
    <dgm:pt modelId="{60FCB5D8-A39D-4DCE-BAFF-8FFA59673F6D}" type="pres">
      <dgm:prSet presAssocID="{DC7D31C6-101E-4E6D-BB8F-95FC92BCDF81}" presName="text" presStyleLbl="fgAcc0" presStyleIdx="2" presStyleCnt="3">
        <dgm:presLayoutVars>
          <dgm:chPref val="3"/>
        </dgm:presLayoutVars>
      </dgm:prSet>
      <dgm:spPr/>
    </dgm:pt>
    <dgm:pt modelId="{324D1470-F991-4379-B676-2723E54DC04B}" type="pres">
      <dgm:prSet presAssocID="{DC7D31C6-101E-4E6D-BB8F-95FC92BCDF81}" presName="hierChild2" presStyleCnt="0"/>
      <dgm:spPr/>
    </dgm:pt>
  </dgm:ptLst>
  <dgm:cxnLst>
    <dgm:cxn modelId="{90E74532-5F47-4A91-A330-5B6934C6FA55}" srcId="{29466692-7028-46A8-A025-D417C7B80C77}" destId="{DC7D31C6-101E-4E6D-BB8F-95FC92BCDF81}" srcOrd="2" destOrd="0" parTransId="{B24BF120-9100-487D-BBB3-BDC478091C26}" sibTransId="{350860F3-1FE6-4460-A418-6C9BE035CCF3}"/>
    <dgm:cxn modelId="{1BF62E67-D902-444B-B22E-9073C4EB3F73}" type="presOf" srcId="{6CDC233E-4065-44F4-93F5-60C99504FEB9}" destId="{D507A126-BFCC-466B-AF7D-CF9A4AA18DD6}" srcOrd="0" destOrd="0" presId="urn:microsoft.com/office/officeart/2005/8/layout/hierarchy1"/>
    <dgm:cxn modelId="{4AC36368-A3FB-4035-9636-75F4BC64A9E1}" srcId="{29466692-7028-46A8-A025-D417C7B80C77}" destId="{65C6340F-BCD9-4E4E-AF4E-2078304ED94B}" srcOrd="1" destOrd="0" parTransId="{E77F9CF1-9194-46F2-92A8-B3C784B388ED}" sibTransId="{4A650762-8139-456C-B201-4D661BEF85EF}"/>
    <dgm:cxn modelId="{4035456A-1C30-4610-A67B-1B8FB7BE86F3}" type="presOf" srcId="{DC7D31C6-101E-4E6D-BB8F-95FC92BCDF81}" destId="{60FCB5D8-A39D-4DCE-BAFF-8FFA59673F6D}" srcOrd="0" destOrd="0" presId="urn:microsoft.com/office/officeart/2005/8/layout/hierarchy1"/>
    <dgm:cxn modelId="{8B6C3F70-45C3-4725-BA4F-95C3D2B7C987}" srcId="{29466692-7028-46A8-A025-D417C7B80C77}" destId="{6CDC233E-4065-44F4-93F5-60C99504FEB9}" srcOrd="0" destOrd="0" parTransId="{DCD6C07E-C2F7-493B-98EC-9D484B0959FA}" sibTransId="{26D2CB60-1D89-4FBE-A3BB-FD3AAAD3912F}"/>
    <dgm:cxn modelId="{4DA7CB99-3764-436C-9A50-1B4B951D7EB5}" type="presOf" srcId="{29466692-7028-46A8-A025-D417C7B80C77}" destId="{850157DB-33FC-4814-99E1-11FE99D9B6A0}" srcOrd="0" destOrd="0" presId="urn:microsoft.com/office/officeart/2005/8/layout/hierarchy1"/>
    <dgm:cxn modelId="{3AD649F4-6469-4E16-84C7-49E66FE534F1}" type="presOf" srcId="{65C6340F-BCD9-4E4E-AF4E-2078304ED94B}" destId="{58C221F1-5625-4E65-9A06-43B8AE2BB97D}" srcOrd="0" destOrd="0" presId="urn:microsoft.com/office/officeart/2005/8/layout/hierarchy1"/>
    <dgm:cxn modelId="{7BB03A24-FECD-4C25-A090-95A9892E8AC7}" type="presParOf" srcId="{850157DB-33FC-4814-99E1-11FE99D9B6A0}" destId="{D7A12D5A-A509-4F3E-B423-C38AE363D6D8}" srcOrd="0" destOrd="0" presId="urn:microsoft.com/office/officeart/2005/8/layout/hierarchy1"/>
    <dgm:cxn modelId="{A0357970-B3C1-4684-9B0A-8F5BAA4DA7DB}" type="presParOf" srcId="{D7A12D5A-A509-4F3E-B423-C38AE363D6D8}" destId="{05F547A8-5A33-445B-88A8-2CFAA6A6C8D1}" srcOrd="0" destOrd="0" presId="urn:microsoft.com/office/officeart/2005/8/layout/hierarchy1"/>
    <dgm:cxn modelId="{8E2BEE53-1465-4667-891E-E0AC400CA1B8}" type="presParOf" srcId="{05F547A8-5A33-445B-88A8-2CFAA6A6C8D1}" destId="{842AD0FF-6CE5-426B-B3A0-409AF4770D25}" srcOrd="0" destOrd="0" presId="urn:microsoft.com/office/officeart/2005/8/layout/hierarchy1"/>
    <dgm:cxn modelId="{EA0D3D87-118A-4243-932B-2BA51CE28F08}" type="presParOf" srcId="{05F547A8-5A33-445B-88A8-2CFAA6A6C8D1}" destId="{D507A126-BFCC-466B-AF7D-CF9A4AA18DD6}" srcOrd="1" destOrd="0" presId="urn:microsoft.com/office/officeart/2005/8/layout/hierarchy1"/>
    <dgm:cxn modelId="{61BCD3F2-20AB-4E3F-8BE3-09AF6F35EF58}" type="presParOf" srcId="{D7A12D5A-A509-4F3E-B423-C38AE363D6D8}" destId="{C9EE01EB-9F44-42AB-802F-E0709FCF9FFF}" srcOrd="1" destOrd="0" presId="urn:microsoft.com/office/officeart/2005/8/layout/hierarchy1"/>
    <dgm:cxn modelId="{A1B22B28-2986-4A93-AA97-0B27F40D38EF}" type="presParOf" srcId="{850157DB-33FC-4814-99E1-11FE99D9B6A0}" destId="{AEBCB6FA-41A6-4043-89FA-C9CBB2A31A38}" srcOrd="1" destOrd="0" presId="urn:microsoft.com/office/officeart/2005/8/layout/hierarchy1"/>
    <dgm:cxn modelId="{B906DF73-7A9F-4D26-8E48-1BEC48FD0720}" type="presParOf" srcId="{AEBCB6FA-41A6-4043-89FA-C9CBB2A31A38}" destId="{F260C26D-52D9-4696-BACC-A897133F3BB3}" srcOrd="0" destOrd="0" presId="urn:microsoft.com/office/officeart/2005/8/layout/hierarchy1"/>
    <dgm:cxn modelId="{0D4CB7E7-5C86-42F9-B5C3-99234861F1AD}" type="presParOf" srcId="{F260C26D-52D9-4696-BACC-A897133F3BB3}" destId="{5DEF78D2-BCE4-4A04-B57E-09BD725CF429}" srcOrd="0" destOrd="0" presId="urn:microsoft.com/office/officeart/2005/8/layout/hierarchy1"/>
    <dgm:cxn modelId="{503F5FAC-7E8C-4723-8B7D-8F58DBCDC46C}" type="presParOf" srcId="{F260C26D-52D9-4696-BACC-A897133F3BB3}" destId="{58C221F1-5625-4E65-9A06-43B8AE2BB97D}" srcOrd="1" destOrd="0" presId="urn:microsoft.com/office/officeart/2005/8/layout/hierarchy1"/>
    <dgm:cxn modelId="{8083A101-83A9-4024-A2EC-A5CE57B5F2FF}" type="presParOf" srcId="{AEBCB6FA-41A6-4043-89FA-C9CBB2A31A38}" destId="{A3F5E31E-2720-4B4D-B273-04BE21B8322A}" srcOrd="1" destOrd="0" presId="urn:microsoft.com/office/officeart/2005/8/layout/hierarchy1"/>
    <dgm:cxn modelId="{933FCB60-7991-4BD9-8398-05C6765CEB46}" type="presParOf" srcId="{850157DB-33FC-4814-99E1-11FE99D9B6A0}" destId="{8349FB85-23BF-45AC-9605-66E551E923C4}" srcOrd="2" destOrd="0" presId="urn:microsoft.com/office/officeart/2005/8/layout/hierarchy1"/>
    <dgm:cxn modelId="{38D112EA-42E5-4B84-BA85-D27734AC48E8}" type="presParOf" srcId="{8349FB85-23BF-45AC-9605-66E551E923C4}" destId="{2EF77649-940E-4B71-B795-DC9D9225E5A8}" srcOrd="0" destOrd="0" presId="urn:microsoft.com/office/officeart/2005/8/layout/hierarchy1"/>
    <dgm:cxn modelId="{A5AA15B7-C54A-459B-A1C7-2005508E7D3E}" type="presParOf" srcId="{2EF77649-940E-4B71-B795-DC9D9225E5A8}" destId="{E303D5F9-0FA9-4DB0-899C-7CC99C1A8874}" srcOrd="0" destOrd="0" presId="urn:microsoft.com/office/officeart/2005/8/layout/hierarchy1"/>
    <dgm:cxn modelId="{35B0453F-C846-4FFA-B486-D23559000B92}" type="presParOf" srcId="{2EF77649-940E-4B71-B795-DC9D9225E5A8}" destId="{60FCB5D8-A39D-4DCE-BAFF-8FFA59673F6D}" srcOrd="1" destOrd="0" presId="urn:microsoft.com/office/officeart/2005/8/layout/hierarchy1"/>
    <dgm:cxn modelId="{CA0C9B7D-5C62-4F72-AA39-AE80BF8BF1FB}" type="presParOf" srcId="{8349FB85-23BF-45AC-9605-66E551E923C4}" destId="{324D1470-F991-4379-B676-2723E54DC04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A7C6A2-3D13-48ED-BFAD-802823744EC8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61F6C58-6652-4198-91B9-32E656235758}">
      <dgm:prSet/>
      <dgm:spPr/>
      <dgm:t>
        <a:bodyPr/>
        <a:lstStyle/>
        <a:p>
          <a:r>
            <a:rPr lang="en-US"/>
            <a:t>Prioritizing essential material</a:t>
          </a:r>
        </a:p>
      </dgm:t>
    </dgm:pt>
    <dgm:pt modelId="{CB2A6C08-EB14-42DA-9203-61FBB670BD26}" type="parTrans" cxnId="{A20E64E8-044E-4768-A21B-FD40340B8AB7}">
      <dgm:prSet/>
      <dgm:spPr/>
      <dgm:t>
        <a:bodyPr/>
        <a:lstStyle/>
        <a:p>
          <a:endParaRPr lang="en-US"/>
        </a:p>
      </dgm:t>
    </dgm:pt>
    <dgm:pt modelId="{06564FB3-56E4-4822-AA0B-24D6C2DA4139}" type="sibTrans" cxnId="{A20E64E8-044E-4768-A21B-FD40340B8AB7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FC9C2180-4189-47AD-B6BB-DC65A4DE70DD}">
      <dgm:prSet/>
      <dgm:spPr/>
      <dgm:t>
        <a:bodyPr/>
        <a:lstStyle/>
        <a:p>
          <a:r>
            <a:rPr lang="en-US"/>
            <a:t>Making the most of limited time</a:t>
          </a:r>
        </a:p>
      </dgm:t>
    </dgm:pt>
    <dgm:pt modelId="{B4815ACF-18DD-463D-9830-3389EE775508}" type="parTrans" cxnId="{C8E61D0D-0B92-4575-B155-789D70BA6FF9}">
      <dgm:prSet/>
      <dgm:spPr/>
      <dgm:t>
        <a:bodyPr/>
        <a:lstStyle/>
        <a:p>
          <a:endParaRPr lang="en-US"/>
        </a:p>
      </dgm:t>
    </dgm:pt>
    <dgm:pt modelId="{F815E3A7-1687-454C-8DC2-9DC669DC6090}" type="sibTrans" cxnId="{C8E61D0D-0B92-4575-B155-789D70BA6FF9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86AFCD52-ACA8-40CA-B599-6475947EF773}" type="pres">
      <dgm:prSet presAssocID="{14A7C6A2-3D13-48ED-BFAD-802823744EC8}" presName="Name0" presStyleCnt="0">
        <dgm:presLayoutVars>
          <dgm:animLvl val="lvl"/>
          <dgm:resizeHandles val="exact"/>
        </dgm:presLayoutVars>
      </dgm:prSet>
      <dgm:spPr/>
    </dgm:pt>
    <dgm:pt modelId="{5ACECC37-851F-4FA4-A8D9-24A31F368A54}" type="pres">
      <dgm:prSet presAssocID="{961F6C58-6652-4198-91B9-32E656235758}" presName="compositeNode" presStyleCnt="0">
        <dgm:presLayoutVars>
          <dgm:bulletEnabled val="1"/>
        </dgm:presLayoutVars>
      </dgm:prSet>
      <dgm:spPr/>
    </dgm:pt>
    <dgm:pt modelId="{2CC61B7C-3210-425D-A922-5C3FB8177B53}" type="pres">
      <dgm:prSet presAssocID="{961F6C58-6652-4198-91B9-32E656235758}" presName="bgRect" presStyleLbl="alignNode1" presStyleIdx="0" presStyleCnt="2"/>
      <dgm:spPr/>
    </dgm:pt>
    <dgm:pt modelId="{01227AAA-4E6E-435E-85D4-02FC3B5E6BF1}" type="pres">
      <dgm:prSet presAssocID="{06564FB3-56E4-4822-AA0B-24D6C2DA4139}" presName="sibTransNodeRect" presStyleLbl="alignNode1" presStyleIdx="0" presStyleCnt="2">
        <dgm:presLayoutVars>
          <dgm:chMax val="0"/>
          <dgm:bulletEnabled val="1"/>
        </dgm:presLayoutVars>
      </dgm:prSet>
      <dgm:spPr/>
    </dgm:pt>
    <dgm:pt modelId="{8EB2F9A6-EA48-4C96-9228-13243E35D1FC}" type="pres">
      <dgm:prSet presAssocID="{961F6C58-6652-4198-91B9-32E656235758}" presName="nodeRect" presStyleLbl="alignNode1" presStyleIdx="0" presStyleCnt="2">
        <dgm:presLayoutVars>
          <dgm:bulletEnabled val="1"/>
        </dgm:presLayoutVars>
      </dgm:prSet>
      <dgm:spPr/>
    </dgm:pt>
    <dgm:pt modelId="{4A2448C1-B551-4E0A-8C35-09199C61C0D2}" type="pres">
      <dgm:prSet presAssocID="{06564FB3-56E4-4822-AA0B-24D6C2DA4139}" presName="sibTrans" presStyleCnt="0"/>
      <dgm:spPr/>
    </dgm:pt>
    <dgm:pt modelId="{F1E12D71-4F07-4ECE-B11E-2BAC7433CCE0}" type="pres">
      <dgm:prSet presAssocID="{FC9C2180-4189-47AD-B6BB-DC65A4DE70DD}" presName="compositeNode" presStyleCnt="0">
        <dgm:presLayoutVars>
          <dgm:bulletEnabled val="1"/>
        </dgm:presLayoutVars>
      </dgm:prSet>
      <dgm:spPr/>
    </dgm:pt>
    <dgm:pt modelId="{6159333D-3E2D-4BD5-98D8-7D4FE9ADAFF7}" type="pres">
      <dgm:prSet presAssocID="{FC9C2180-4189-47AD-B6BB-DC65A4DE70DD}" presName="bgRect" presStyleLbl="alignNode1" presStyleIdx="1" presStyleCnt="2"/>
      <dgm:spPr/>
    </dgm:pt>
    <dgm:pt modelId="{DF16BD99-9BEE-4BB4-866D-2BE060AD2901}" type="pres">
      <dgm:prSet presAssocID="{F815E3A7-1687-454C-8DC2-9DC669DC6090}" presName="sibTransNodeRect" presStyleLbl="alignNode1" presStyleIdx="1" presStyleCnt="2">
        <dgm:presLayoutVars>
          <dgm:chMax val="0"/>
          <dgm:bulletEnabled val="1"/>
        </dgm:presLayoutVars>
      </dgm:prSet>
      <dgm:spPr/>
    </dgm:pt>
    <dgm:pt modelId="{A8FB6AC4-F358-4393-B053-10D69ECB5F58}" type="pres">
      <dgm:prSet presAssocID="{FC9C2180-4189-47AD-B6BB-DC65A4DE70DD}" presName="nodeRect" presStyleLbl="alignNode1" presStyleIdx="1" presStyleCnt="2">
        <dgm:presLayoutVars>
          <dgm:bulletEnabled val="1"/>
        </dgm:presLayoutVars>
      </dgm:prSet>
      <dgm:spPr/>
    </dgm:pt>
  </dgm:ptLst>
  <dgm:cxnLst>
    <dgm:cxn modelId="{C8E61D0D-0B92-4575-B155-789D70BA6FF9}" srcId="{14A7C6A2-3D13-48ED-BFAD-802823744EC8}" destId="{FC9C2180-4189-47AD-B6BB-DC65A4DE70DD}" srcOrd="1" destOrd="0" parTransId="{B4815ACF-18DD-463D-9830-3389EE775508}" sibTransId="{F815E3A7-1687-454C-8DC2-9DC669DC6090}"/>
    <dgm:cxn modelId="{90E47E0D-1674-444F-9CF4-2A703130F5C8}" type="presOf" srcId="{961F6C58-6652-4198-91B9-32E656235758}" destId="{2CC61B7C-3210-425D-A922-5C3FB8177B53}" srcOrd="0" destOrd="0" presId="urn:microsoft.com/office/officeart/2016/7/layout/LinearBlockProcessNumbered"/>
    <dgm:cxn modelId="{0950BB18-9146-4C59-B04A-6E7F4CAB78FF}" type="presOf" srcId="{06564FB3-56E4-4822-AA0B-24D6C2DA4139}" destId="{01227AAA-4E6E-435E-85D4-02FC3B5E6BF1}" srcOrd="0" destOrd="0" presId="urn:microsoft.com/office/officeart/2016/7/layout/LinearBlockProcessNumbered"/>
    <dgm:cxn modelId="{3D602693-35B6-4A92-AA4F-D83D56D7F770}" type="presOf" srcId="{F815E3A7-1687-454C-8DC2-9DC669DC6090}" destId="{DF16BD99-9BEE-4BB4-866D-2BE060AD2901}" srcOrd="0" destOrd="0" presId="urn:microsoft.com/office/officeart/2016/7/layout/LinearBlockProcessNumbered"/>
    <dgm:cxn modelId="{A6270D9F-81D6-44D5-A213-7D08F49C14F5}" type="presOf" srcId="{14A7C6A2-3D13-48ED-BFAD-802823744EC8}" destId="{86AFCD52-ACA8-40CA-B599-6475947EF773}" srcOrd="0" destOrd="0" presId="urn:microsoft.com/office/officeart/2016/7/layout/LinearBlockProcessNumbered"/>
    <dgm:cxn modelId="{339478AB-9E3C-4009-9BB3-4E7CCB845995}" type="presOf" srcId="{FC9C2180-4189-47AD-B6BB-DC65A4DE70DD}" destId="{6159333D-3E2D-4BD5-98D8-7D4FE9ADAFF7}" srcOrd="0" destOrd="0" presId="urn:microsoft.com/office/officeart/2016/7/layout/LinearBlockProcessNumbered"/>
    <dgm:cxn modelId="{142229C6-747B-404F-8A19-0FEBB3C14047}" type="presOf" srcId="{961F6C58-6652-4198-91B9-32E656235758}" destId="{8EB2F9A6-EA48-4C96-9228-13243E35D1FC}" srcOrd="1" destOrd="0" presId="urn:microsoft.com/office/officeart/2016/7/layout/LinearBlockProcessNumbered"/>
    <dgm:cxn modelId="{A20E64E8-044E-4768-A21B-FD40340B8AB7}" srcId="{14A7C6A2-3D13-48ED-BFAD-802823744EC8}" destId="{961F6C58-6652-4198-91B9-32E656235758}" srcOrd="0" destOrd="0" parTransId="{CB2A6C08-EB14-42DA-9203-61FBB670BD26}" sibTransId="{06564FB3-56E4-4822-AA0B-24D6C2DA4139}"/>
    <dgm:cxn modelId="{54D26BEC-13BA-4F2A-867F-D24163D9447D}" type="presOf" srcId="{FC9C2180-4189-47AD-B6BB-DC65A4DE70DD}" destId="{A8FB6AC4-F358-4393-B053-10D69ECB5F58}" srcOrd="1" destOrd="0" presId="urn:microsoft.com/office/officeart/2016/7/layout/LinearBlockProcessNumbered"/>
    <dgm:cxn modelId="{0E2AB18D-475D-49F2-92AA-0D5E409FDBBC}" type="presParOf" srcId="{86AFCD52-ACA8-40CA-B599-6475947EF773}" destId="{5ACECC37-851F-4FA4-A8D9-24A31F368A54}" srcOrd="0" destOrd="0" presId="urn:microsoft.com/office/officeart/2016/7/layout/LinearBlockProcessNumbered"/>
    <dgm:cxn modelId="{D730B22B-0A93-44FC-B9C6-C48726EEC4AB}" type="presParOf" srcId="{5ACECC37-851F-4FA4-A8D9-24A31F368A54}" destId="{2CC61B7C-3210-425D-A922-5C3FB8177B53}" srcOrd="0" destOrd="0" presId="urn:microsoft.com/office/officeart/2016/7/layout/LinearBlockProcessNumbered"/>
    <dgm:cxn modelId="{0D3122BA-BE1B-4DE7-8E0A-DD45735EF44E}" type="presParOf" srcId="{5ACECC37-851F-4FA4-A8D9-24A31F368A54}" destId="{01227AAA-4E6E-435E-85D4-02FC3B5E6BF1}" srcOrd="1" destOrd="0" presId="urn:microsoft.com/office/officeart/2016/7/layout/LinearBlockProcessNumbered"/>
    <dgm:cxn modelId="{14BFA7BB-EB0F-4DC0-AEF5-D6A23A8446C0}" type="presParOf" srcId="{5ACECC37-851F-4FA4-A8D9-24A31F368A54}" destId="{8EB2F9A6-EA48-4C96-9228-13243E35D1FC}" srcOrd="2" destOrd="0" presId="urn:microsoft.com/office/officeart/2016/7/layout/LinearBlockProcessNumbered"/>
    <dgm:cxn modelId="{D0A38363-49E5-43CD-BB4B-4A55B11B8CCA}" type="presParOf" srcId="{86AFCD52-ACA8-40CA-B599-6475947EF773}" destId="{4A2448C1-B551-4E0A-8C35-09199C61C0D2}" srcOrd="1" destOrd="0" presId="urn:microsoft.com/office/officeart/2016/7/layout/LinearBlockProcessNumbered"/>
    <dgm:cxn modelId="{D6917EC0-A75E-4208-ABBB-D1E47612AEEB}" type="presParOf" srcId="{86AFCD52-ACA8-40CA-B599-6475947EF773}" destId="{F1E12D71-4F07-4ECE-B11E-2BAC7433CCE0}" srcOrd="2" destOrd="0" presId="urn:microsoft.com/office/officeart/2016/7/layout/LinearBlockProcessNumbered"/>
    <dgm:cxn modelId="{C803ADBD-AF49-40F2-B680-3612ACCE1F84}" type="presParOf" srcId="{F1E12D71-4F07-4ECE-B11E-2BAC7433CCE0}" destId="{6159333D-3E2D-4BD5-98D8-7D4FE9ADAFF7}" srcOrd="0" destOrd="0" presId="urn:microsoft.com/office/officeart/2016/7/layout/LinearBlockProcessNumbered"/>
    <dgm:cxn modelId="{D48292C0-5359-408C-8D9B-5113B4C204FC}" type="presParOf" srcId="{F1E12D71-4F07-4ECE-B11E-2BAC7433CCE0}" destId="{DF16BD99-9BEE-4BB4-866D-2BE060AD2901}" srcOrd="1" destOrd="0" presId="urn:microsoft.com/office/officeart/2016/7/layout/LinearBlockProcessNumbered"/>
    <dgm:cxn modelId="{E4BD447E-2772-488D-AF47-EABC96E6A179}" type="presParOf" srcId="{F1E12D71-4F07-4ECE-B11E-2BAC7433CCE0}" destId="{A8FB6AC4-F358-4393-B053-10D69ECB5F58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E7EE84-2BB2-4064-A8B7-E77CC55C02BE}" type="doc">
      <dgm:prSet loTypeId="urn:microsoft.com/office/officeart/2016/7/layout/LinearBlockProcessNumbered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57E28F4-5AE1-49FD-BB4B-E64322608108}">
      <dgm:prSet/>
      <dgm:spPr/>
      <dgm:t>
        <a:bodyPr/>
        <a:lstStyle/>
        <a:p>
          <a:r>
            <a:rPr lang="en-US" dirty="0"/>
            <a:t>Setting boundaries</a:t>
          </a:r>
        </a:p>
      </dgm:t>
    </dgm:pt>
    <dgm:pt modelId="{9F11A143-4A0F-429B-B0E0-6995564CC2F9}" type="parTrans" cxnId="{890CEB1D-F057-415D-B5E8-392ED9A9F731}">
      <dgm:prSet/>
      <dgm:spPr/>
      <dgm:t>
        <a:bodyPr/>
        <a:lstStyle/>
        <a:p>
          <a:endParaRPr lang="en-US"/>
        </a:p>
      </dgm:t>
    </dgm:pt>
    <dgm:pt modelId="{71342A1F-EC5D-4386-B4FC-9C40C6397BA7}" type="sibTrans" cxnId="{890CEB1D-F057-415D-B5E8-392ED9A9F731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6A300DF7-0B98-4DD8-B059-67D848876DEB}">
      <dgm:prSet/>
      <dgm:spPr/>
      <dgm:t>
        <a:bodyPr/>
        <a:lstStyle/>
        <a:p>
          <a:r>
            <a:rPr lang="en-US"/>
            <a:t>Sharing responsibility</a:t>
          </a:r>
        </a:p>
      </dgm:t>
    </dgm:pt>
    <dgm:pt modelId="{976EC187-C412-4F00-BB06-E164D44A256C}" type="parTrans" cxnId="{C08B4121-392C-4828-9A7B-ECDDD21C9D80}">
      <dgm:prSet/>
      <dgm:spPr/>
      <dgm:t>
        <a:bodyPr/>
        <a:lstStyle/>
        <a:p>
          <a:endParaRPr lang="en-US"/>
        </a:p>
      </dgm:t>
    </dgm:pt>
    <dgm:pt modelId="{CD3DB009-41DC-40C6-902E-D586C3FDC18B}" type="sibTrans" cxnId="{C08B4121-392C-4828-9A7B-ECDDD21C9D80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27A69A96-948F-4A1B-A634-16701C48A0F0}" type="pres">
      <dgm:prSet presAssocID="{C1E7EE84-2BB2-4064-A8B7-E77CC55C02BE}" presName="Name0" presStyleCnt="0">
        <dgm:presLayoutVars>
          <dgm:animLvl val="lvl"/>
          <dgm:resizeHandles val="exact"/>
        </dgm:presLayoutVars>
      </dgm:prSet>
      <dgm:spPr/>
    </dgm:pt>
    <dgm:pt modelId="{AEA16DAD-745D-49A3-88BF-85DCBB1CD185}" type="pres">
      <dgm:prSet presAssocID="{657E28F4-5AE1-49FD-BB4B-E64322608108}" presName="compositeNode" presStyleCnt="0">
        <dgm:presLayoutVars>
          <dgm:bulletEnabled val="1"/>
        </dgm:presLayoutVars>
      </dgm:prSet>
      <dgm:spPr/>
    </dgm:pt>
    <dgm:pt modelId="{B6FAA454-472D-451D-8F8C-1DF5283E5712}" type="pres">
      <dgm:prSet presAssocID="{657E28F4-5AE1-49FD-BB4B-E64322608108}" presName="bgRect" presStyleLbl="alignNode1" presStyleIdx="0" presStyleCnt="2"/>
      <dgm:spPr/>
    </dgm:pt>
    <dgm:pt modelId="{E617B4C3-FB0A-45B0-9101-49FF54E0546A}" type="pres">
      <dgm:prSet presAssocID="{71342A1F-EC5D-4386-B4FC-9C40C6397BA7}" presName="sibTransNodeRect" presStyleLbl="alignNode1" presStyleIdx="0" presStyleCnt="2">
        <dgm:presLayoutVars>
          <dgm:chMax val="0"/>
          <dgm:bulletEnabled val="1"/>
        </dgm:presLayoutVars>
      </dgm:prSet>
      <dgm:spPr/>
    </dgm:pt>
    <dgm:pt modelId="{6314FE2B-DE7F-4DDD-89C0-75AE2ED699E9}" type="pres">
      <dgm:prSet presAssocID="{657E28F4-5AE1-49FD-BB4B-E64322608108}" presName="nodeRect" presStyleLbl="alignNode1" presStyleIdx="0" presStyleCnt="2">
        <dgm:presLayoutVars>
          <dgm:bulletEnabled val="1"/>
        </dgm:presLayoutVars>
      </dgm:prSet>
      <dgm:spPr/>
    </dgm:pt>
    <dgm:pt modelId="{0F29F635-48D7-420D-9D19-30D9DB29CD86}" type="pres">
      <dgm:prSet presAssocID="{71342A1F-EC5D-4386-B4FC-9C40C6397BA7}" presName="sibTrans" presStyleCnt="0"/>
      <dgm:spPr/>
    </dgm:pt>
    <dgm:pt modelId="{0D019C2E-795A-42F0-BC43-C2237E579B93}" type="pres">
      <dgm:prSet presAssocID="{6A300DF7-0B98-4DD8-B059-67D848876DEB}" presName="compositeNode" presStyleCnt="0">
        <dgm:presLayoutVars>
          <dgm:bulletEnabled val="1"/>
        </dgm:presLayoutVars>
      </dgm:prSet>
      <dgm:spPr/>
    </dgm:pt>
    <dgm:pt modelId="{4CD8D17C-385D-4665-8928-85F307319DF0}" type="pres">
      <dgm:prSet presAssocID="{6A300DF7-0B98-4DD8-B059-67D848876DEB}" presName="bgRect" presStyleLbl="alignNode1" presStyleIdx="1" presStyleCnt="2"/>
      <dgm:spPr/>
    </dgm:pt>
    <dgm:pt modelId="{2E9AC7E5-7F5F-418B-8F9F-A299183037A0}" type="pres">
      <dgm:prSet presAssocID="{CD3DB009-41DC-40C6-902E-D586C3FDC18B}" presName="sibTransNodeRect" presStyleLbl="alignNode1" presStyleIdx="1" presStyleCnt="2">
        <dgm:presLayoutVars>
          <dgm:chMax val="0"/>
          <dgm:bulletEnabled val="1"/>
        </dgm:presLayoutVars>
      </dgm:prSet>
      <dgm:spPr/>
    </dgm:pt>
    <dgm:pt modelId="{AE7E3350-7BB0-4708-ADCB-4DBD736A8EAB}" type="pres">
      <dgm:prSet presAssocID="{6A300DF7-0B98-4DD8-B059-67D848876DEB}" presName="nodeRect" presStyleLbl="alignNode1" presStyleIdx="1" presStyleCnt="2">
        <dgm:presLayoutVars>
          <dgm:bulletEnabled val="1"/>
        </dgm:presLayoutVars>
      </dgm:prSet>
      <dgm:spPr/>
    </dgm:pt>
  </dgm:ptLst>
  <dgm:cxnLst>
    <dgm:cxn modelId="{890CEB1D-F057-415D-B5E8-392ED9A9F731}" srcId="{C1E7EE84-2BB2-4064-A8B7-E77CC55C02BE}" destId="{657E28F4-5AE1-49FD-BB4B-E64322608108}" srcOrd="0" destOrd="0" parTransId="{9F11A143-4A0F-429B-B0E0-6995564CC2F9}" sibTransId="{71342A1F-EC5D-4386-B4FC-9C40C6397BA7}"/>
    <dgm:cxn modelId="{C08B4121-392C-4828-9A7B-ECDDD21C9D80}" srcId="{C1E7EE84-2BB2-4064-A8B7-E77CC55C02BE}" destId="{6A300DF7-0B98-4DD8-B059-67D848876DEB}" srcOrd="1" destOrd="0" parTransId="{976EC187-C412-4F00-BB06-E164D44A256C}" sibTransId="{CD3DB009-41DC-40C6-902E-D586C3FDC18B}"/>
    <dgm:cxn modelId="{812CCB2A-F0E3-4B83-896F-9A40F10239CD}" type="presOf" srcId="{6A300DF7-0B98-4DD8-B059-67D848876DEB}" destId="{4CD8D17C-385D-4665-8928-85F307319DF0}" srcOrd="0" destOrd="0" presId="urn:microsoft.com/office/officeart/2016/7/layout/LinearBlockProcessNumbered"/>
    <dgm:cxn modelId="{2A3E715A-A7E1-4EF0-BD27-7417002A743B}" type="presOf" srcId="{C1E7EE84-2BB2-4064-A8B7-E77CC55C02BE}" destId="{27A69A96-948F-4A1B-A634-16701C48A0F0}" srcOrd="0" destOrd="0" presId="urn:microsoft.com/office/officeart/2016/7/layout/LinearBlockProcessNumbered"/>
    <dgm:cxn modelId="{5D031E82-4B37-43BC-9C8B-0B59713E69BF}" type="presOf" srcId="{657E28F4-5AE1-49FD-BB4B-E64322608108}" destId="{B6FAA454-472D-451D-8F8C-1DF5283E5712}" srcOrd="0" destOrd="0" presId="urn:microsoft.com/office/officeart/2016/7/layout/LinearBlockProcessNumbered"/>
    <dgm:cxn modelId="{79A26F84-52CC-4F0D-8B56-105DA19B85AA}" type="presOf" srcId="{71342A1F-EC5D-4386-B4FC-9C40C6397BA7}" destId="{E617B4C3-FB0A-45B0-9101-49FF54E0546A}" srcOrd="0" destOrd="0" presId="urn:microsoft.com/office/officeart/2016/7/layout/LinearBlockProcessNumbered"/>
    <dgm:cxn modelId="{CAB1F8AF-CBB6-4399-99CE-5160B847BD20}" type="presOf" srcId="{657E28F4-5AE1-49FD-BB4B-E64322608108}" destId="{6314FE2B-DE7F-4DDD-89C0-75AE2ED699E9}" srcOrd="1" destOrd="0" presId="urn:microsoft.com/office/officeart/2016/7/layout/LinearBlockProcessNumbered"/>
    <dgm:cxn modelId="{9FCECEC4-A85E-498F-A5F6-FDD08201541A}" type="presOf" srcId="{CD3DB009-41DC-40C6-902E-D586C3FDC18B}" destId="{2E9AC7E5-7F5F-418B-8F9F-A299183037A0}" srcOrd="0" destOrd="0" presId="urn:microsoft.com/office/officeart/2016/7/layout/LinearBlockProcessNumbered"/>
    <dgm:cxn modelId="{D9F469FF-0F94-45F5-ABA6-FF1D1449F556}" type="presOf" srcId="{6A300DF7-0B98-4DD8-B059-67D848876DEB}" destId="{AE7E3350-7BB0-4708-ADCB-4DBD736A8EAB}" srcOrd="1" destOrd="0" presId="urn:microsoft.com/office/officeart/2016/7/layout/LinearBlockProcessNumbered"/>
    <dgm:cxn modelId="{03D34209-B0F6-4772-9D17-79F477E90573}" type="presParOf" srcId="{27A69A96-948F-4A1B-A634-16701C48A0F0}" destId="{AEA16DAD-745D-49A3-88BF-85DCBB1CD185}" srcOrd="0" destOrd="0" presId="urn:microsoft.com/office/officeart/2016/7/layout/LinearBlockProcessNumbered"/>
    <dgm:cxn modelId="{92D5E8F2-2C63-4B9F-9811-1C7E92FA4EB5}" type="presParOf" srcId="{AEA16DAD-745D-49A3-88BF-85DCBB1CD185}" destId="{B6FAA454-472D-451D-8F8C-1DF5283E5712}" srcOrd="0" destOrd="0" presId="urn:microsoft.com/office/officeart/2016/7/layout/LinearBlockProcessNumbered"/>
    <dgm:cxn modelId="{F6F081FD-2B64-4862-9636-9FB26E3D7254}" type="presParOf" srcId="{AEA16DAD-745D-49A3-88BF-85DCBB1CD185}" destId="{E617B4C3-FB0A-45B0-9101-49FF54E0546A}" srcOrd="1" destOrd="0" presId="urn:microsoft.com/office/officeart/2016/7/layout/LinearBlockProcessNumbered"/>
    <dgm:cxn modelId="{8D1CCCEC-EA34-420F-B154-2071724CCE0D}" type="presParOf" srcId="{AEA16DAD-745D-49A3-88BF-85DCBB1CD185}" destId="{6314FE2B-DE7F-4DDD-89C0-75AE2ED699E9}" srcOrd="2" destOrd="0" presId="urn:microsoft.com/office/officeart/2016/7/layout/LinearBlockProcessNumbered"/>
    <dgm:cxn modelId="{46ECF9F2-2BF7-462A-B4F5-B5CCDD67F1B9}" type="presParOf" srcId="{27A69A96-948F-4A1B-A634-16701C48A0F0}" destId="{0F29F635-48D7-420D-9D19-30D9DB29CD86}" srcOrd="1" destOrd="0" presId="urn:microsoft.com/office/officeart/2016/7/layout/LinearBlockProcessNumbered"/>
    <dgm:cxn modelId="{5E67433B-07A9-4BA3-B6CA-2BDA458DA800}" type="presParOf" srcId="{27A69A96-948F-4A1B-A634-16701C48A0F0}" destId="{0D019C2E-795A-42F0-BC43-C2237E579B93}" srcOrd="2" destOrd="0" presId="urn:microsoft.com/office/officeart/2016/7/layout/LinearBlockProcessNumbered"/>
    <dgm:cxn modelId="{8E2019B5-52BE-4475-A314-0AE4839A43AF}" type="presParOf" srcId="{0D019C2E-795A-42F0-BC43-C2237E579B93}" destId="{4CD8D17C-385D-4665-8928-85F307319DF0}" srcOrd="0" destOrd="0" presId="urn:microsoft.com/office/officeart/2016/7/layout/LinearBlockProcessNumbered"/>
    <dgm:cxn modelId="{AB29F923-D376-4952-9F01-B5A5A48D0171}" type="presParOf" srcId="{0D019C2E-795A-42F0-BC43-C2237E579B93}" destId="{2E9AC7E5-7F5F-418B-8F9F-A299183037A0}" srcOrd="1" destOrd="0" presId="urn:microsoft.com/office/officeart/2016/7/layout/LinearBlockProcessNumbered"/>
    <dgm:cxn modelId="{A6393318-D1D8-47BA-936F-EF4541DE0803}" type="presParOf" srcId="{0D019C2E-795A-42F0-BC43-C2237E579B93}" destId="{AE7E3350-7BB0-4708-ADCB-4DBD736A8EAB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87F4567-387E-41C0-B356-94600312E61E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85C212-E70B-419D-85EB-F35FA664F532}">
      <dgm:prSet/>
      <dgm:spPr/>
      <dgm:t>
        <a:bodyPr/>
        <a:lstStyle/>
        <a:p>
          <a:pPr>
            <a:defRPr cap="all"/>
          </a:pPr>
          <a:r>
            <a:rPr lang="en-US"/>
            <a:t>Authenticity over perfection</a:t>
          </a:r>
        </a:p>
      </dgm:t>
    </dgm:pt>
    <dgm:pt modelId="{BA2E9EE6-0AA9-43E3-89DF-650F1B3A778D}" type="parTrans" cxnId="{CDDE1022-1A8A-4963-97B7-35049E0EC2CD}">
      <dgm:prSet/>
      <dgm:spPr/>
      <dgm:t>
        <a:bodyPr/>
        <a:lstStyle/>
        <a:p>
          <a:endParaRPr lang="en-US"/>
        </a:p>
      </dgm:t>
    </dgm:pt>
    <dgm:pt modelId="{B58E09C7-D888-471A-8E10-554112C9E747}" type="sibTrans" cxnId="{CDDE1022-1A8A-4963-97B7-35049E0EC2CD}">
      <dgm:prSet/>
      <dgm:spPr/>
      <dgm:t>
        <a:bodyPr/>
        <a:lstStyle/>
        <a:p>
          <a:endParaRPr lang="en-US"/>
        </a:p>
      </dgm:t>
    </dgm:pt>
    <dgm:pt modelId="{52F054AE-75B5-4516-801A-230B018CD4B4}">
      <dgm:prSet/>
      <dgm:spPr/>
      <dgm:t>
        <a:bodyPr/>
        <a:lstStyle/>
        <a:p>
          <a:pPr>
            <a:defRPr cap="all"/>
          </a:pPr>
          <a:r>
            <a:rPr lang="en-US"/>
            <a:t>Consistency builds trust</a:t>
          </a:r>
        </a:p>
      </dgm:t>
    </dgm:pt>
    <dgm:pt modelId="{8FCA8432-7826-4B18-88A1-8A9FB3DAE480}" type="parTrans" cxnId="{E3818830-973A-43DF-A423-265BDE748608}">
      <dgm:prSet/>
      <dgm:spPr/>
      <dgm:t>
        <a:bodyPr/>
        <a:lstStyle/>
        <a:p>
          <a:endParaRPr lang="en-US"/>
        </a:p>
      </dgm:t>
    </dgm:pt>
    <dgm:pt modelId="{D8EB9F2A-5847-49C9-8AEC-372F2369E10A}" type="sibTrans" cxnId="{E3818830-973A-43DF-A423-265BDE748608}">
      <dgm:prSet/>
      <dgm:spPr/>
      <dgm:t>
        <a:bodyPr/>
        <a:lstStyle/>
        <a:p>
          <a:endParaRPr lang="en-US"/>
        </a:p>
      </dgm:t>
    </dgm:pt>
    <dgm:pt modelId="{F0EEBC62-347B-43CD-BB91-59DC0AA7BBAC}" type="pres">
      <dgm:prSet presAssocID="{F87F4567-387E-41C0-B356-94600312E61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D11C82B-4BDC-4E5E-A76E-F2F7135AD93E}" type="pres">
      <dgm:prSet presAssocID="{9285C212-E70B-419D-85EB-F35FA664F532}" presName="hierRoot1" presStyleCnt="0"/>
      <dgm:spPr/>
    </dgm:pt>
    <dgm:pt modelId="{5D0F6D90-96C1-4FCE-811C-402B3BBF382F}" type="pres">
      <dgm:prSet presAssocID="{9285C212-E70B-419D-85EB-F35FA664F532}" presName="composite" presStyleCnt="0"/>
      <dgm:spPr/>
    </dgm:pt>
    <dgm:pt modelId="{066880C1-D7B2-44D8-80A1-1F368CE775D0}" type="pres">
      <dgm:prSet presAssocID="{9285C212-E70B-419D-85EB-F35FA664F532}" presName="background" presStyleLbl="node0" presStyleIdx="0" presStyleCnt="2"/>
      <dgm:spPr/>
    </dgm:pt>
    <dgm:pt modelId="{A3268558-39F5-48ED-BA67-0940A4C83D3D}" type="pres">
      <dgm:prSet presAssocID="{9285C212-E70B-419D-85EB-F35FA664F532}" presName="text" presStyleLbl="fgAcc0" presStyleIdx="0" presStyleCnt="2">
        <dgm:presLayoutVars>
          <dgm:chPref val="3"/>
        </dgm:presLayoutVars>
      </dgm:prSet>
      <dgm:spPr/>
    </dgm:pt>
    <dgm:pt modelId="{CF7F497C-2898-4672-BE39-AA8BAFBF45FD}" type="pres">
      <dgm:prSet presAssocID="{9285C212-E70B-419D-85EB-F35FA664F532}" presName="hierChild2" presStyleCnt="0"/>
      <dgm:spPr/>
    </dgm:pt>
    <dgm:pt modelId="{6ACE62E6-5A84-4B46-A504-F72D30C1F5BC}" type="pres">
      <dgm:prSet presAssocID="{52F054AE-75B5-4516-801A-230B018CD4B4}" presName="hierRoot1" presStyleCnt="0"/>
      <dgm:spPr/>
    </dgm:pt>
    <dgm:pt modelId="{0220E69A-B532-4E58-91A4-70CE4A614F03}" type="pres">
      <dgm:prSet presAssocID="{52F054AE-75B5-4516-801A-230B018CD4B4}" presName="composite" presStyleCnt="0"/>
      <dgm:spPr/>
    </dgm:pt>
    <dgm:pt modelId="{51B81511-55D6-41CE-8BF1-FEF5850E7F46}" type="pres">
      <dgm:prSet presAssocID="{52F054AE-75B5-4516-801A-230B018CD4B4}" presName="background" presStyleLbl="node0" presStyleIdx="1" presStyleCnt="2"/>
      <dgm:spPr/>
    </dgm:pt>
    <dgm:pt modelId="{DBCD5383-9667-46E6-92FD-E33E2F1598A9}" type="pres">
      <dgm:prSet presAssocID="{52F054AE-75B5-4516-801A-230B018CD4B4}" presName="text" presStyleLbl="fgAcc0" presStyleIdx="1" presStyleCnt="2">
        <dgm:presLayoutVars>
          <dgm:chPref val="3"/>
        </dgm:presLayoutVars>
      </dgm:prSet>
      <dgm:spPr/>
    </dgm:pt>
    <dgm:pt modelId="{F86CA4DB-13B7-48AE-A13A-B83A1A6AED17}" type="pres">
      <dgm:prSet presAssocID="{52F054AE-75B5-4516-801A-230B018CD4B4}" presName="hierChild2" presStyleCnt="0"/>
      <dgm:spPr/>
    </dgm:pt>
  </dgm:ptLst>
  <dgm:cxnLst>
    <dgm:cxn modelId="{F79AAC20-4A1D-4317-9B75-0C12890D42F9}" type="presOf" srcId="{9285C212-E70B-419D-85EB-F35FA664F532}" destId="{A3268558-39F5-48ED-BA67-0940A4C83D3D}" srcOrd="0" destOrd="0" presId="urn:microsoft.com/office/officeart/2005/8/layout/hierarchy1"/>
    <dgm:cxn modelId="{CDDE1022-1A8A-4963-97B7-35049E0EC2CD}" srcId="{F87F4567-387E-41C0-B356-94600312E61E}" destId="{9285C212-E70B-419D-85EB-F35FA664F532}" srcOrd="0" destOrd="0" parTransId="{BA2E9EE6-0AA9-43E3-89DF-650F1B3A778D}" sibTransId="{B58E09C7-D888-471A-8E10-554112C9E747}"/>
    <dgm:cxn modelId="{E3818830-973A-43DF-A423-265BDE748608}" srcId="{F87F4567-387E-41C0-B356-94600312E61E}" destId="{52F054AE-75B5-4516-801A-230B018CD4B4}" srcOrd="1" destOrd="0" parTransId="{8FCA8432-7826-4B18-88A1-8A9FB3DAE480}" sibTransId="{D8EB9F2A-5847-49C9-8AEC-372F2369E10A}"/>
    <dgm:cxn modelId="{C0626253-4AC4-4C83-BF65-B1DA204AB252}" type="presOf" srcId="{52F054AE-75B5-4516-801A-230B018CD4B4}" destId="{DBCD5383-9667-46E6-92FD-E33E2F1598A9}" srcOrd="0" destOrd="0" presId="urn:microsoft.com/office/officeart/2005/8/layout/hierarchy1"/>
    <dgm:cxn modelId="{D83029B6-DF95-4DE7-BCE7-E6E860346378}" type="presOf" srcId="{F87F4567-387E-41C0-B356-94600312E61E}" destId="{F0EEBC62-347B-43CD-BB91-59DC0AA7BBAC}" srcOrd="0" destOrd="0" presId="urn:microsoft.com/office/officeart/2005/8/layout/hierarchy1"/>
    <dgm:cxn modelId="{0087FA1E-CA97-480A-A907-206DA4E790B0}" type="presParOf" srcId="{F0EEBC62-347B-43CD-BB91-59DC0AA7BBAC}" destId="{FD11C82B-4BDC-4E5E-A76E-F2F7135AD93E}" srcOrd="0" destOrd="0" presId="urn:microsoft.com/office/officeart/2005/8/layout/hierarchy1"/>
    <dgm:cxn modelId="{9DC7A6D4-4A0B-4A65-8C53-DBBD66F329E4}" type="presParOf" srcId="{FD11C82B-4BDC-4E5E-A76E-F2F7135AD93E}" destId="{5D0F6D90-96C1-4FCE-811C-402B3BBF382F}" srcOrd="0" destOrd="0" presId="urn:microsoft.com/office/officeart/2005/8/layout/hierarchy1"/>
    <dgm:cxn modelId="{B89C331A-E598-4B71-82D7-BD7D152944DE}" type="presParOf" srcId="{5D0F6D90-96C1-4FCE-811C-402B3BBF382F}" destId="{066880C1-D7B2-44D8-80A1-1F368CE775D0}" srcOrd="0" destOrd="0" presId="urn:microsoft.com/office/officeart/2005/8/layout/hierarchy1"/>
    <dgm:cxn modelId="{1A8E6670-6F49-462C-AFE6-C6517508FDFE}" type="presParOf" srcId="{5D0F6D90-96C1-4FCE-811C-402B3BBF382F}" destId="{A3268558-39F5-48ED-BA67-0940A4C83D3D}" srcOrd="1" destOrd="0" presId="urn:microsoft.com/office/officeart/2005/8/layout/hierarchy1"/>
    <dgm:cxn modelId="{C2BDE5D9-1797-4C0C-BD5C-1B176A9E3268}" type="presParOf" srcId="{FD11C82B-4BDC-4E5E-A76E-F2F7135AD93E}" destId="{CF7F497C-2898-4672-BE39-AA8BAFBF45FD}" srcOrd="1" destOrd="0" presId="urn:microsoft.com/office/officeart/2005/8/layout/hierarchy1"/>
    <dgm:cxn modelId="{A9C1FE52-464F-47FB-B941-AA128E78A3A3}" type="presParOf" srcId="{F0EEBC62-347B-43CD-BB91-59DC0AA7BBAC}" destId="{6ACE62E6-5A84-4B46-A504-F72D30C1F5BC}" srcOrd="1" destOrd="0" presId="urn:microsoft.com/office/officeart/2005/8/layout/hierarchy1"/>
    <dgm:cxn modelId="{D3D95B67-6AF9-433D-A873-45663FD9194C}" type="presParOf" srcId="{6ACE62E6-5A84-4B46-A504-F72D30C1F5BC}" destId="{0220E69A-B532-4E58-91A4-70CE4A614F03}" srcOrd="0" destOrd="0" presId="urn:microsoft.com/office/officeart/2005/8/layout/hierarchy1"/>
    <dgm:cxn modelId="{6C492B8F-34E3-4B3E-A985-D76ECA2EFEEF}" type="presParOf" srcId="{0220E69A-B532-4E58-91A4-70CE4A614F03}" destId="{51B81511-55D6-41CE-8BF1-FEF5850E7F46}" srcOrd="0" destOrd="0" presId="urn:microsoft.com/office/officeart/2005/8/layout/hierarchy1"/>
    <dgm:cxn modelId="{49B7BA0C-B543-4399-961E-6219B83F8371}" type="presParOf" srcId="{0220E69A-B532-4E58-91A4-70CE4A614F03}" destId="{DBCD5383-9667-46E6-92FD-E33E2F1598A9}" srcOrd="1" destOrd="0" presId="urn:microsoft.com/office/officeart/2005/8/layout/hierarchy1"/>
    <dgm:cxn modelId="{BE4AA5C3-4FE7-4F18-B929-C1C89A66F0E5}" type="presParOf" srcId="{6ACE62E6-5A84-4B46-A504-F72D30C1F5BC}" destId="{F86CA4DB-13B7-48AE-A13A-B83A1A6AED1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8080A1E-3F27-437C-A072-5E971532D99E}" type="doc">
      <dgm:prSet loTypeId="urn:microsoft.com/office/officeart/2016/7/layout/BasicLinearProcessNumbered" loCatId="process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F9DCBB5-03EB-4523-9F94-D962C92351A3}">
      <dgm:prSet/>
      <dgm:spPr/>
      <dgm:t>
        <a:bodyPr/>
        <a:lstStyle/>
        <a:p>
          <a:pPr>
            <a:defRPr cap="all"/>
          </a:pPr>
          <a:r>
            <a:rPr lang="en-US"/>
            <a:t>Leveraging room expertise</a:t>
          </a:r>
        </a:p>
      </dgm:t>
    </dgm:pt>
    <dgm:pt modelId="{222BADBC-40F5-4CEC-9F01-64150464B3E5}" type="parTrans" cxnId="{02ADB485-5E3C-4219-BDF2-1CC5D016D3BF}">
      <dgm:prSet/>
      <dgm:spPr/>
      <dgm:t>
        <a:bodyPr/>
        <a:lstStyle/>
        <a:p>
          <a:endParaRPr lang="en-US"/>
        </a:p>
      </dgm:t>
    </dgm:pt>
    <dgm:pt modelId="{09B6EE9F-3D79-4F56-8D75-E22F58C3AADA}" type="sibTrans" cxnId="{02ADB485-5E3C-4219-BDF2-1CC5D016D3BF}">
      <dgm:prSet phldrT="1"/>
      <dgm:spPr/>
      <dgm:t>
        <a:bodyPr/>
        <a:lstStyle/>
        <a:p>
          <a:r>
            <a:rPr lang="en-US"/>
            <a:t>1</a:t>
          </a:r>
        </a:p>
      </dgm:t>
    </dgm:pt>
    <dgm:pt modelId="{EE9A7103-D9EA-4811-B200-F7FAB47F408B}">
      <dgm:prSet/>
      <dgm:spPr/>
      <dgm:t>
        <a:bodyPr/>
        <a:lstStyle/>
        <a:p>
          <a:pPr>
            <a:defRPr cap="all"/>
          </a:pPr>
          <a:r>
            <a:rPr lang="en-US"/>
            <a:t>Learning from each other</a:t>
          </a:r>
        </a:p>
      </dgm:t>
    </dgm:pt>
    <dgm:pt modelId="{6C9A2EBD-A637-4FBA-8FA3-AD3B1887AA27}" type="parTrans" cxnId="{AEB1049C-55B7-4BD2-88C8-9B15B411F126}">
      <dgm:prSet/>
      <dgm:spPr/>
      <dgm:t>
        <a:bodyPr/>
        <a:lstStyle/>
        <a:p>
          <a:endParaRPr lang="en-US"/>
        </a:p>
      </dgm:t>
    </dgm:pt>
    <dgm:pt modelId="{5A77D82F-767C-4786-BF86-8018B9C56912}" type="sibTrans" cxnId="{AEB1049C-55B7-4BD2-88C8-9B15B411F126}">
      <dgm:prSet phldrT="2"/>
      <dgm:spPr/>
      <dgm:t>
        <a:bodyPr/>
        <a:lstStyle/>
        <a:p>
          <a:r>
            <a:rPr lang="en-US"/>
            <a:t>2</a:t>
          </a:r>
        </a:p>
      </dgm:t>
    </dgm:pt>
    <dgm:pt modelId="{41D520E7-88F6-40EB-9241-F5C07DC4C8E2}" type="pres">
      <dgm:prSet presAssocID="{98080A1E-3F27-437C-A072-5E971532D99E}" presName="Name0" presStyleCnt="0">
        <dgm:presLayoutVars>
          <dgm:animLvl val="lvl"/>
          <dgm:resizeHandles val="exact"/>
        </dgm:presLayoutVars>
      </dgm:prSet>
      <dgm:spPr/>
    </dgm:pt>
    <dgm:pt modelId="{5C873492-C364-4581-A427-6E4CABA8F859}" type="pres">
      <dgm:prSet presAssocID="{1F9DCBB5-03EB-4523-9F94-D962C92351A3}" presName="compositeNode" presStyleCnt="0">
        <dgm:presLayoutVars>
          <dgm:bulletEnabled val="1"/>
        </dgm:presLayoutVars>
      </dgm:prSet>
      <dgm:spPr/>
    </dgm:pt>
    <dgm:pt modelId="{D74B8580-6A93-42CB-A7B0-D0BD3DB09F50}" type="pres">
      <dgm:prSet presAssocID="{1F9DCBB5-03EB-4523-9F94-D962C92351A3}" presName="bgRect" presStyleLbl="bgAccFollowNode1" presStyleIdx="0" presStyleCnt="2"/>
      <dgm:spPr/>
    </dgm:pt>
    <dgm:pt modelId="{C5482C83-C00D-447B-9C36-3D9B832E73C9}" type="pres">
      <dgm:prSet presAssocID="{09B6EE9F-3D79-4F56-8D75-E22F58C3AADA}" presName="sibTransNodeCircle" presStyleLbl="alignNode1" presStyleIdx="0" presStyleCnt="4">
        <dgm:presLayoutVars>
          <dgm:chMax val="0"/>
          <dgm:bulletEnabled/>
        </dgm:presLayoutVars>
      </dgm:prSet>
      <dgm:spPr/>
    </dgm:pt>
    <dgm:pt modelId="{74AC8E15-8EDA-4D4E-8A02-F4B1D578C78D}" type="pres">
      <dgm:prSet presAssocID="{1F9DCBB5-03EB-4523-9F94-D962C92351A3}" presName="bottomLine" presStyleLbl="alignNode1" presStyleIdx="1" presStyleCnt="4">
        <dgm:presLayoutVars/>
      </dgm:prSet>
      <dgm:spPr/>
    </dgm:pt>
    <dgm:pt modelId="{54071C34-0860-40E2-A011-76E8C044A366}" type="pres">
      <dgm:prSet presAssocID="{1F9DCBB5-03EB-4523-9F94-D962C92351A3}" presName="nodeText" presStyleLbl="bgAccFollowNode1" presStyleIdx="0" presStyleCnt="2">
        <dgm:presLayoutVars>
          <dgm:bulletEnabled val="1"/>
        </dgm:presLayoutVars>
      </dgm:prSet>
      <dgm:spPr/>
    </dgm:pt>
    <dgm:pt modelId="{E85D4936-24D5-4684-B25C-0ADF7D079195}" type="pres">
      <dgm:prSet presAssocID="{09B6EE9F-3D79-4F56-8D75-E22F58C3AADA}" presName="sibTrans" presStyleCnt="0"/>
      <dgm:spPr/>
    </dgm:pt>
    <dgm:pt modelId="{6924D59E-F9A9-4BB3-918F-8118537B0427}" type="pres">
      <dgm:prSet presAssocID="{EE9A7103-D9EA-4811-B200-F7FAB47F408B}" presName="compositeNode" presStyleCnt="0">
        <dgm:presLayoutVars>
          <dgm:bulletEnabled val="1"/>
        </dgm:presLayoutVars>
      </dgm:prSet>
      <dgm:spPr/>
    </dgm:pt>
    <dgm:pt modelId="{6361E068-EE6F-47F5-9ABE-D10668535CFE}" type="pres">
      <dgm:prSet presAssocID="{EE9A7103-D9EA-4811-B200-F7FAB47F408B}" presName="bgRect" presStyleLbl="bgAccFollowNode1" presStyleIdx="1" presStyleCnt="2"/>
      <dgm:spPr/>
    </dgm:pt>
    <dgm:pt modelId="{286CA710-CDCC-4670-A6D1-3DCAC5923C52}" type="pres">
      <dgm:prSet presAssocID="{5A77D82F-767C-4786-BF86-8018B9C56912}" presName="sibTransNodeCircle" presStyleLbl="alignNode1" presStyleIdx="2" presStyleCnt="4">
        <dgm:presLayoutVars>
          <dgm:chMax val="0"/>
          <dgm:bulletEnabled/>
        </dgm:presLayoutVars>
      </dgm:prSet>
      <dgm:spPr/>
    </dgm:pt>
    <dgm:pt modelId="{6C91D2AA-B923-4EDE-A000-1E2A31ECB122}" type="pres">
      <dgm:prSet presAssocID="{EE9A7103-D9EA-4811-B200-F7FAB47F408B}" presName="bottomLine" presStyleLbl="alignNode1" presStyleIdx="3" presStyleCnt="4">
        <dgm:presLayoutVars/>
      </dgm:prSet>
      <dgm:spPr/>
    </dgm:pt>
    <dgm:pt modelId="{F92C604B-814D-4770-B607-798EE86BEFFD}" type="pres">
      <dgm:prSet presAssocID="{EE9A7103-D9EA-4811-B200-F7FAB47F408B}" presName="nodeText" presStyleLbl="bgAccFollowNode1" presStyleIdx="1" presStyleCnt="2">
        <dgm:presLayoutVars>
          <dgm:bulletEnabled val="1"/>
        </dgm:presLayoutVars>
      </dgm:prSet>
      <dgm:spPr/>
    </dgm:pt>
  </dgm:ptLst>
  <dgm:cxnLst>
    <dgm:cxn modelId="{66FBF21B-2D3B-4A69-9269-8E242B9CAA62}" type="presOf" srcId="{5A77D82F-767C-4786-BF86-8018B9C56912}" destId="{286CA710-CDCC-4670-A6D1-3DCAC5923C52}" srcOrd="0" destOrd="0" presId="urn:microsoft.com/office/officeart/2016/7/layout/BasicLinearProcessNumbered"/>
    <dgm:cxn modelId="{57474429-3717-4B40-A2D6-ECC8F3CBD450}" type="presOf" srcId="{98080A1E-3F27-437C-A072-5E971532D99E}" destId="{41D520E7-88F6-40EB-9241-F5C07DC4C8E2}" srcOrd="0" destOrd="0" presId="urn:microsoft.com/office/officeart/2016/7/layout/BasicLinearProcessNumbered"/>
    <dgm:cxn modelId="{B86A3E60-D68A-4B02-B248-0D41FAFB809E}" type="presOf" srcId="{EE9A7103-D9EA-4811-B200-F7FAB47F408B}" destId="{F92C604B-814D-4770-B607-798EE86BEFFD}" srcOrd="1" destOrd="0" presId="urn:microsoft.com/office/officeart/2016/7/layout/BasicLinearProcessNumbered"/>
    <dgm:cxn modelId="{E0240D68-107F-44A7-AE58-FF9E48AEFFBB}" type="presOf" srcId="{1F9DCBB5-03EB-4523-9F94-D962C92351A3}" destId="{54071C34-0860-40E2-A011-76E8C044A366}" srcOrd="1" destOrd="0" presId="urn:microsoft.com/office/officeart/2016/7/layout/BasicLinearProcessNumbered"/>
    <dgm:cxn modelId="{1093695A-8C21-4D8F-8D7D-1895313494F1}" type="presOf" srcId="{09B6EE9F-3D79-4F56-8D75-E22F58C3AADA}" destId="{C5482C83-C00D-447B-9C36-3D9B832E73C9}" srcOrd="0" destOrd="0" presId="urn:microsoft.com/office/officeart/2016/7/layout/BasicLinearProcessNumbered"/>
    <dgm:cxn modelId="{02ADB485-5E3C-4219-BDF2-1CC5D016D3BF}" srcId="{98080A1E-3F27-437C-A072-5E971532D99E}" destId="{1F9DCBB5-03EB-4523-9F94-D962C92351A3}" srcOrd="0" destOrd="0" parTransId="{222BADBC-40F5-4CEC-9F01-64150464B3E5}" sibTransId="{09B6EE9F-3D79-4F56-8D75-E22F58C3AADA}"/>
    <dgm:cxn modelId="{AEB1049C-55B7-4BD2-88C8-9B15B411F126}" srcId="{98080A1E-3F27-437C-A072-5E971532D99E}" destId="{EE9A7103-D9EA-4811-B200-F7FAB47F408B}" srcOrd="1" destOrd="0" parTransId="{6C9A2EBD-A637-4FBA-8FA3-AD3B1887AA27}" sibTransId="{5A77D82F-767C-4786-BF86-8018B9C56912}"/>
    <dgm:cxn modelId="{9D6C3ABB-66BF-42BD-A564-A3C3A27DEE83}" type="presOf" srcId="{EE9A7103-D9EA-4811-B200-F7FAB47F408B}" destId="{6361E068-EE6F-47F5-9ABE-D10668535CFE}" srcOrd="0" destOrd="0" presId="urn:microsoft.com/office/officeart/2016/7/layout/BasicLinearProcessNumbered"/>
    <dgm:cxn modelId="{B4BF8FF0-506B-4807-8460-96990AD89681}" type="presOf" srcId="{1F9DCBB5-03EB-4523-9F94-D962C92351A3}" destId="{D74B8580-6A93-42CB-A7B0-D0BD3DB09F50}" srcOrd="0" destOrd="0" presId="urn:microsoft.com/office/officeart/2016/7/layout/BasicLinearProcessNumbered"/>
    <dgm:cxn modelId="{DB694124-CACB-40C4-A23D-3EB3BD425008}" type="presParOf" srcId="{41D520E7-88F6-40EB-9241-F5C07DC4C8E2}" destId="{5C873492-C364-4581-A427-6E4CABA8F859}" srcOrd="0" destOrd="0" presId="urn:microsoft.com/office/officeart/2016/7/layout/BasicLinearProcessNumbered"/>
    <dgm:cxn modelId="{E93D974C-68DB-4879-A089-13C60C15442B}" type="presParOf" srcId="{5C873492-C364-4581-A427-6E4CABA8F859}" destId="{D74B8580-6A93-42CB-A7B0-D0BD3DB09F50}" srcOrd="0" destOrd="0" presId="urn:microsoft.com/office/officeart/2016/7/layout/BasicLinearProcessNumbered"/>
    <dgm:cxn modelId="{847853C8-BE9E-46F2-AFC5-E6D86401B849}" type="presParOf" srcId="{5C873492-C364-4581-A427-6E4CABA8F859}" destId="{C5482C83-C00D-447B-9C36-3D9B832E73C9}" srcOrd="1" destOrd="0" presId="urn:microsoft.com/office/officeart/2016/7/layout/BasicLinearProcessNumbered"/>
    <dgm:cxn modelId="{C7BC8D0A-A51D-47DC-BD40-BE67BECFDE8C}" type="presParOf" srcId="{5C873492-C364-4581-A427-6E4CABA8F859}" destId="{74AC8E15-8EDA-4D4E-8A02-F4B1D578C78D}" srcOrd="2" destOrd="0" presId="urn:microsoft.com/office/officeart/2016/7/layout/BasicLinearProcessNumbered"/>
    <dgm:cxn modelId="{A2FC9087-D1C0-458A-A195-4CD4995345BC}" type="presParOf" srcId="{5C873492-C364-4581-A427-6E4CABA8F859}" destId="{54071C34-0860-40E2-A011-76E8C044A366}" srcOrd="3" destOrd="0" presId="urn:microsoft.com/office/officeart/2016/7/layout/BasicLinearProcessNumbered"/>
    <dgm:cxn modelId="{9BDDB097-4BBA-46A3-9E0E-E172A6ABCA7E}" type="presParOf" srcId="{41D520E7-88F6-40EB-9241-F5C07DC4C8E2}" destId="{E85D4936-24D5-4684-B25C-0ADF7D079195}" srcOrd="1" destOrd="0" presId="urn:microsoft.com/office/officeart/2016/7/layout/BasicLinearProcessNumbered"/>
    <dgm:cxn modelId="{BF9219FC-4509-462A-9F41-5F288B5FF488}" type="presParOf" srcId="{41D520E7-88F6-40EB-9241-F5C07DC4C8E2}" destId="{6924D59E-F9A9-4BB3-918F-8118537B0427}" srcOrd="2" destOrd="0" presId="urn:microsoft.com/office/officeart/2016/7/layout/BasicLinearProcessNumbered"/>
    <dgm:cxn modelId="{56123B40-1BA1-4F0E-8BED-3767980199D2}" type="presParOf" srcId="{6924D59E-F9A9-4BB3-918F-8118537B0427}" destId="{6361E068-EE6F-47F5-9ABE-D10668535CFE}" srcOrd="0" destOrd="0" presId="urn:microsoft.com/office/officeart/2016/7/layout/BasicLinearProcessNumbered"/>
    <dgm:cxn modelId="{A76D5F41-0E83-4926-88DC-E25F3FE5061D}" type="presParOf" srcId="{6924D59E-F9A9-4BB3-918F-8118537B0427}" destId="{286CA710-CDCC-4670-A6D1-3DCAC5923C52}" srcOrd="1" destOrd="0" presId="urn:microsoft.com/office/officeart/2016/7/layout/BasicLinearProcessNumbered"/>
    <dgm:cxn modelId="{015C247A-BBDD-4D35-845C-CE19A1FB3C33}" type="presParOf" srcId="{6924D59E-F9A9-4BB3-918F-8118537B0427}" destId="{6C91D2AA-B923-4EDE-A000-1E2A31ECB122}" srcOrd="2" destOrd="0" presId="urn:microsoft.com/office/officeart/2016/7/layout/BasicLinearProcessNumbered"/>
    <dgm:cxn modelId="{C74BDB05-A261-4A8F-B171-864A6A7471D6}" type="presParOf" srcId="{6924D59E-F9A9-4BB3-918F-8118537B0427}" destId="{F92C604B-814D-4770-B607-798EE86BEFFD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DD6D79-92D1-4A23-93F2-8709576F71D4}">
      <dsp:nvSpPr>
        <dsp:cNvPr id="0" name=""/>
        <dsp:cNvSpPr/>
      </dsp:nvSpPr>
      <dsp:spPr>
        <a:xfrm>
          <a:off x="990" y="477524"/>
          <a:ext cx="3477136" cy="2207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FB4823-E09F-4ACF-AEF8-DBFF19B90617}">
      <dsp:nvSpPr>
        <dsp:cNvPr id="0" name=""/>
        <dsp:cNvSpPr/>
      </dsp:nvSpPr>
      <dsp:spPr>
        <a:xfrm>
          <a:off x="387339" y="844555"/>
          <a:ext cx="3477136" cy="2207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900" kern="1200"/>
            <a:t>Effective training strengthens systems</a:t>
          </a:r>
        </a:p>
      </dsp:txBody>
      <dsp:txXfrm>
        <a:off x="452009" y="909225"/>
        <a:ext cx="3347796" cy="2078641"/>
      </dsp:txXfrm>
    </dsp:sp>
    <dsp:sp modelId="{8F8E8CBB-B2C3-4184-95F5-63E437029CD9}">
      <dsp:nvSpPr>
        <dsp:cNvPr id="0" name=""/>
        <dsp:cNvSpPr/>
      </dsp:nvSpPr>
      <dsp:spPr>
        <a:xfrm>
          <a:off x="4250824" y="477524"/>
          <a:ext cx="3477136" cy="2207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4A3026-781F-464B-BD01-07073BE7FEBC}">
      <dsp:nvSpPr>
        <dsp:cNvPr id="0" name=""/>
        <dsp:cNvSpPr/>
      </dsp:nvSpPr>
      <dsp:spPr>
        <a:xfrm>
          <a:off x="4637172" y="844555"/>
          <a:ext cx="3477136" cy="2207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900" kern="1200"/>
            <a:t>Engaged trainers create engaged learners</a:t>
          </a:r>
        </a:p>
      </dsp:txBody>
      <dsp:txXfrm>
        <a:off x="4701842" y="909225"/>
        <a:ext cx="3347796" cy="207864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58024-1CC5-4AFB-81E6-E995C868A3AC}">
      <dsp:nvSpPr>
        <dsp:cNvPr id="0" name=""/>
        <dsp:cNvSpPr/>
      </dsp:nvSpPr>
      <dsp:spPr>
        <a:xfrm>
          <a:off x="990" y="477524"/>
          <a:ext cx="3477136" cy="2207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244D1A-6BB2-4A0C-941E-28375A6BF17F}">
      <dsp:nvSpPr>
        <dsp:cNvPr id="0" name=""/>
        <dsp:cNvSpPr/>
      </dsp:nvSpPr>
      <dsp:spPr>
        <a:xfrm>
          <a:off x="387339" y="844555"/>
          <a:ext cx="3477136" cy="2207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400" kern="1200"/>
            <a:t>Respectful dialogue</a:t>
          </a:r>
        </a:p>
      </dsp:txBody>
      <dsp:txXfrm>
        <a:off x="452009" y="909225"/>
        <a:ext cx="3347796" cy="2078641"/>
      </dsp:txXfrm>
    </dsp:sp>
    <dsp:sp modelId="{EFB82AB6-4A0A-4D6F-81AC-6572A03C4E39}">
      <dsp:nvSpPr>
        <dsp:cNvPr id="0" name=""/>
        <dsp:cNvSpPr/>
      </dsp:nvSpPr>
      <dsp:spPr>
        <a:xfrm>
          <a:off x="4250824" y="477524"/>
          <a:ext cx="3477136" cy="2207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BFB631-A39A-4CFC-AEED-F8BDB07DEB78}">
      <dsp:nvSpPr>
        <dsp:cNvPr id="0" name=""/>
        <dsp:cNvSpPr/>
      </dsp:nvSpPr>
      <dsp:spPr>
        <a:xfrm>
          <a:off x="4637172" y="844555"/>
          <a:ext cx="3477136" cy="2207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400" kern="1200"/>
            <a:t>Professional responsibility</a:t>
          </a:r>
        </a:p>
      </dsp:txBody>
      <dsp:txXfrm>
        <a:off x="4701842" y="909225"/>
        <a:ext cx="3347796" cy="207864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D03C4-46B5-4AD2-988A-1252A620FDF4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62E563-ED14-4E9D-9CCB-8BB0011DA5F0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Trainers often carry dual roles alongside full-time duties</a:t>
          </a:r>
        </a:p>
      </dsp:txBody>
      <dsp:txXfrm>
        <a:off x="296053" y="1203271"/>
        <a:ext cx="2197528" cy="1364441"/>
      </dsp:txXfrm>
    </dsp:sp>
    <dsp:sp modelId="{9434B9B6-C3A2-4693-B0A7-DF93ACC41492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B84C1F-E741-44A1-92A0-2E675F4198A8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Repeated delivery of material increases fatigue</a:t>
          </a:r>
        </a:p>
      </dsp:txBody>
      <dsp:txXfrm>
        <a:off x="3085687" y="1203271"/>
        <a:ext cx="2197528" cy="1364441"/>
      </dsp:txXfrm>
    </dsp:sp>
    <dsp:sp modelId="{3EB8D70A-91F5-4860-A769-06225BA6C122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4C59DE-85CC-43F2-90A7-B29E259DE7B6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Burnout reduces adaptability, presence, and effectiveness</a:t>
          </a:r>
        </a:p>
      </dsp:txBody>
      <dsp:txXfrm>
        <a:off x="5875321" y="1203271"/>
        <a:ext cx="2197528" cy="136444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0962D7-C4E4-41AE-B377-6EB7958CDD62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45A449-4B55-4FF8-8BFD-531260D3F889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Learners retain more when they talk more than the trainer</a:t>
          </a:r>
        </a:p>
      </dsp:txBody>
      <dsp:txXfrm>
        <a:off x="296053" y="1203271"/>
        <a:ext cx="2197528" cy="1364441"/>
      </dsp:txXfrm>
    </dsp:sp>
    <dsp:sp modelId="{CB16148A-A33E-4433-9D1A-1635D1496D4C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4156C8-397C-4C69-92AB-589A37EAF644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Scenario application strengthens transfer of learning</a:t>
          </a:r>
        </a:p>
      </dsp:txBody>
      <dsp:txXfrm>
        <a:off x="3085687" y="1203271"/>
        <a:ext cx="2197528" cy="1364441"/>
      </dsp:txXfrm>
    </dsp:sp>
    <dsp:sp modelId="{3D525DC8-A2BC-4FF9-BF6E-5DCA8BAC0A98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E265BB-C307-4E5A-85E0-E814209441BB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Peer-to-peer learning increases relevance and trust</a:t>
          </a:r>
        </a:p>
      </dsp:txBody>
      <dsp:txXfrm>
        <a:off x="5875321" y="1203271"/>
        <a:ext cx="2197528" cy="136444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47057B-2C98-41D6-B4C0-84E3BC45BBD3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FACF7F-0666-4BF3-8506-C519250B5527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Challenges are shared</a:t>
          </a:r>
        </a:p>
      </dsp:txBody>
      <dsp:txXfrm>
        <a:off x="296053" y="1203271"/>
        <a:ext cx="2197528" cy="1364441"/>
      </dsp:txXfrm>
    </dsp:sp>
    <dsp:sp modelId="{0AAA02E5-8983-4526-9183-774A73A980D6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138C0D-CCD8-4794-AC1B-1B379445C1EB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Practical strategies work</a:t>
          </a:r>
        </a:p>
      </dsp:txBody>
      <dsp:txXfrm>
        <a:off x="3085687" y="1203271"/>
        <a:ext cx="2197528" cy="1364441"/>
      </dsp:txXfrm>
    </dsp:sp>
    <dsp:sp modelId="{33352D13-B952-40D2-9908-9A704BC7A9D7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4F868D-8135-4E71-9FC7-13F85F57588B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Community matters</a:t>
          </a:r>
        </a:p>
      </dsp:txBody>
      <dsp:txXfrm>
        <a:off x="5875321" y="1203271"/>
        <a:ext cx="2197528" cy="136444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F93ACB-DEF0-4213-AA31-4A2DF3632B29}">
      <dsp:nvSpPr>
        <dsp:cNvPr id="0" name=""/>
        <dsp:cNvSpPr/>
      </dsp:nvSpPr>
      <dsp:spPr>
        <a:xfrm>
          <a:off x="0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467B6E-D24F-49C8-B3C8-0B4C91472B2A}">
      <dsp:nvSpPr>
        <dsp:cNvPr id="0" name=""/>
        <dsp:cNvSpPr/>
      </dsp:nvSpPr>
      <dsp:spPr>
        <a:xfrm>
          <a:off x="253603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Adult attention typically declines after 10–20 minutes without interaction</a:t>
          </a:r>
        </a:p>
      </dsp:txBody>
      <dsp:txXfrm>
        <a:off x="296053" y="1203271"/>
        <a:ext cx="2197528" cy="1364441"/>
      </dsp:txXfrm>
    </dsp:sp>
    <dsp:sp modelId="{CBA5321B-3D44-4432-87C2-FE46379C9163}">
      <dsp:nvSpPr>
        <dsp:cNvPr id="0" name=""/>
        <dsp:cNvSpPr/>
      </dsp:nvSpPr>
      <dsp:spPr>
        <a:xfrm>
          <a:off x="2789634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EE7AEF-2377-4C64-851F-0C65E9448A35}">
      <dsp:nvSpPr>
        <dsp:cNvPr id="0" name=""/>
        <dsp:cNvSpPr/>
      </dsp:nvSpPr>
      <dsp:spPr>
        <a:xfrm>
          <a:off x="3043237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Discussion and scenario-based learning increase retention</a:t>
          </a:r>
        </a:p>
      </dsp:txBody>
      <dsp:txXfrm>
        <a:off x="3085687" y="1203271"/>
        <a:ext cx="2197528" cy="1364441"/>
      </dsp:txXfrm>
    </dsp:sp>
    <dsp:sp modelId="{97E0BF39-07DC-45B0-A362-4F7DE08CF3EB}">
      <dsp:nvSpPr>
        <dsp:cNvPr id="0" name=""/>
        <dsp:cNvSpPr/>
      </dsp:nvSpPr>
      <dsp:spPr>
        <a:xfrm>
          <a:off x="5579268" y="919898"/>
          <a:ext cx="2282428" cy="1449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16683A-7396-48E0-8E40-4AA8620C4FAA}">
      <dsp:nvSpPr>
        <dsp:cNvPr id="0" name=""/>
        <dsp:cNvSpPr/>
      </dsp:nvSpPr>
      <dsp:spPr>
        <a:xfrm>
          <a:off x="5832871" y="1160821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Passive lecture formats show lower long-term behavior change</a:t>
          </a:r>
        </a:p>
      </dsp:txBody>
      <dsp:txXfrm>
        <a:off x="5875321" y="1203271"/>
        <a:ext cx="2197528" cy="136444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F1582-5045-408F-9FD3-EA5DB87B8FDB}">
      <dsp:nvSpPr>
        <dsp:cNvPr id="0" name=""/>
        <dsp:cNvSpPr/>
      </dsp:nvSpPr>
      <dsp:spPr>
        <a:xfrm>
          <a:off x="0" y="0"/>
          <a:ext cx="6898005" cy="10590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Resistance often reflects prior experience, not hostility</a:t>
          </a:r>
        </a:p>
      </dsp:txBody>
      <dsp:txXfrm>
        <a:off x="31018" y="31018"/>
        <a:ext cx="5755240" cy="996982"/>
      </dsp:txXfrm>
    </dsp:sp>
    <dsp:sp modelId="{2637144B-C3E3-4F52-B07A-66D6B9F00E52}">
      <dsp:nvSpPr>
        <dsp:cNvPr id="0" name=""/>
        <dsp:cNvSpPr/>
      </dsp:nvSpPr>
      <dsp:spPr>
        <a:xfrm>
          <a:off x="608647" y="1235521"/>
          <a:ext cx="6898005" cy="10590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661686"/>
                <a:satOff val="746"/>
                <a:lumOff val="1765"/>
                <a:alphaOff val="0"/>
                <a:satMod val="100000"/>
                <a:lumMod val="100000"/>
              </a:schemeClr>
            </a:gs>
            <a:gs pos="50000">
              <a:schemeClr val="accent2">
                <a:hueOff val="-661686"/>
                <a:satOff val="746"/>
                <a:lumOff val="1765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-661686"/>
                <a:satOff val="746"/>
                <a:lumOff val="1765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Experienced learners challenge content that conflicts with practice</a:t>
          </a:r>
        </a:p>
      </dsp:txBody>
      <dsp:txXfrm>
        <a:off x="639665" y="1266539"/>
        <a:ext cx="5538959" cy="996982"/>
      </dsp:txXfrm>
    </dsp:sp>
    <dsp:sp modelId="{88E7C815-4375-4FA2-B4A4-060656BCC152}">
      <dsp:nvSpPr>
        <dsp:cNvPr id="0" name=""/>
        <dsp:cNvSpPr/>
      </dsp:nvSpPr>
      <dsp:spPr>
        <a:xfrm>
          <a:off x="1217294" y="2471043"/>
          <a:ext cx="6898005" cy="10590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323373"/>
                <a:satOff val="1492"/>
                <a:lumOff val="3530"/>
                <a:alphaOff val="0"/>
                <a:satMod val="100000"/>
                <a:lumMod val="100000"/>
              </a:schemeClr>
            </a:gs>
            <a:gs pos="50000">
              <a:schemeClr val="accent2">
                <a:hueOff val="-1323373"/>
                <a:satOff val="1492"/>
                <a:lumOff val="353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-1323373"/>
                <a:satOff val="1492"/>
                <a:lumOff val="353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Inviting contribution increases buy-in and credibility</a:t>
          </a:r>
        </a:p>
      </dsp:txBody>
      <dsp:txXfrm>
        <a:off x="1248312" y="2502061"/>
        <a:ext cx="5538959" cy="996982"/>
      </dsp:txXfrm>
    </dsp:sp>
    <dsp:sp modelId="{829A5562-3A79-4778-B7B3-6B63A4BF3C69}">
      <dsp:nvSpPr>
        <dsp:cNvPr id="0" name=""/>
        <dsp:cNvSpPr/>
      </dsp:nvSpPr>
      <dsp:spPr>
        <a:xfrm>
          <a:off x="6209642" y="803089"/>
          <a:ext cx="688362" cy="68836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6364523" y="803089"/>
        <a:ext cx="378600" cy="517992"/>
      </dsp:txXfrm>
    </dsp:sp>
    <dsp:sp modelId="{3163FD51-B46D-4A91-BAEF-BA1331FDFBDC}">
      <dsp:nvSpPr>
        <dsp:cNvPr id="0" name=""/>
        <dsp:cNvSpPr/>
      </dsp:nvSpPr>
      <dsp:spPr>
        <a:xfrm>
          <a:off x="6818290" y="2031550"/>
          <a:ext cx="688362" cy="68836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6973171" y="2031550"/>
        <a:ext cx="378600" cy="51799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936411-5D93-4F68-9E73-BF1D899C4524}">
      <dsp:nvSpPr>
        <dsp:cNvPr id="0" name=""/>
        <dsp:cNvSpPr/>
      </dsp:nvSpPr>
      <dsp:spPr>
        <a:xfrm>
          <a:off x="0" y="36094"/>
          <a:ext cx="8115300" cy="166845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200" kern="1200"/>
            <a:t>STAND support</a:t>
          </a:r>
        </a:p>
      </dsp:txBody>
      <dsp:txXfrm>
        <a:off x="81447" y="117541"/>
        <a:ext cx="7952406" cy="1505562"/>
      </dsp:txXfrm>
    </dsp:sp>
    <dsp:sp modelId="{A5AD2BDE-0358-4C61-90A5-DFBF3969B4DB}">
      <dsp:nvSpPr>
        <dsp:cNvPr id="0" name=""/>
        <dsp:cNvSpPr/>
      </dsp:nvSpPr>
      <dsp:spPr>
        <a:xfrm>
          <a:off x="0" y="1825511"/>
          <a:ext cx="8115300" cy="166845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4200" kern="1200"/>
            <a:t>Thank you for your participation</a:t>
          </a:r>
        </a:p>
      </dsp:txBody>
      <dsp:txXfrm>
        <a:off x="81447" y="1906958"/>
        <a:ext cx="7952406" cy="1505562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0637D-4117-4C29-BFE1-EB7D3370E038}">
      <dsp:nvSpPr>
        <dsp:cNvPr id="0" name=""/>
        <dsp:cNvSpPr/>
      </dsp:nvSpPr>
      <dsp:spPr>
        <a:xfrm>
          <a:off x="2346287" y="747436"/>
          <a:ext cx="5080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02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86836" y="790463"/>
        <a:ext cx="26931" cy="5386"/>
      </dsp:txXfrm>
    </dsp:sp>
    <dsp:sp modelId="{7ED896D0-E654-4719-AD3B-5006A371DC30}">
      <dsp:nvSpPr>
        <dsp:cNvPr id="0" name=""/>
        <dsp:cNvSpPr/>
      </dsp:nvSpPr>
      <dsp:spPr>
        <a:xfrm>
          <a:off x="6221" y="90596"/>
          <a:ext cx="2341866" cy="140511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753" tIns="120454" rIns="114753" bIns="12045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Knowles, M. (1984). Andragogy in Action.</a:t>
          </a:r>
        </a:p>
      </dsp:txBody>
      <dsp:txXfrm>
        <a:off x="6221" y="90596"/>
        <a:ext cx="2341866" cy="1405119"/>
      </dsp:txXfrm>
    </dsp:sp>
    <dsp:sp modelId="{957BFBC2-D37D-4D4D-9E34-3F2E68189FE1}">
      <dsp:nvSpPr>
        <dsp:cNvPr id="0" name=""/>
        <dsp:cNvSpPr/>
      </dsp:nvSpPr>
      <dsp:spPr>
        <a:xfrm>
          <a:off x="5226783" y="747436"/>
          <a:ext cx="5080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029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67332" y="790463"/>
        <a:ext cx="26931" cy="5386"/>
      </dsp:txXfrm>
    </dsp:sp>
    <dsp:sp modelId="{0A0BE21F-2F74-417F-AD5D-4DE6BC3926CB}">
      <dsp:nvSpPr>
        <dsp:cNvPr id="0" name=""/>
        <dsp:cNvSpPr/>
      </dsp:nvSpPr>
      <dsp:spPr>
        <a:xfrm>
          <a:off x="2886716" y="90596"/>
          <a:ext cx="2341866" cy="140511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753" tIns="120454" rIns="114753" bIns="12045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Salas, E., et al. (2012). Psychological Science in the Public Interest.</a:t>
          </a:r>
        </a:p>
      </dsp:txBody>
      <dsp:txXfrm>
        <a:off x="2886716" y="90596"/>
        <a:ext cx="2341866" cy="1405119"/>
      </dsp:txXfrm>
    </dsp:sp>
    <dsp:sp modelId="{EC0511A7-7ED5-4B1C-8639-C9BDFB809A1A}">
      <dsp:nvSpPr>
        <dsp:cNvPr id="0" name=""/>
        <dsp:cNvSpPr/>
      </dsp:nvSpPr>
      <dsp:spPr>
        <a:xfrm>
          <a:off x="1177154" y="1493916"/>
          <a:ext cx="5760991" cy="508029"/>
        </a:xfrm>
        <a:custGeom>
          <a:avLst/>
          <a:gdLst/>
          <a:ahLst/>
          <a:cxnLst/>
          <a:rect l="0" t="0" r="0" b="0"/>
          <a:pathLst>
            <a:path>
              <a:moveTo>
                <a:pt x="5760991" y="0"/>
              </a:moveTo>
              <a:lnTo>
                <a:pt x="5760991" y="271114"/>
              </a:lnTo>
              <a:lnTo>
                <a:pt x="0" y="271114"/>
              </a:lnTo>
              <a:lnTo>
                <a:pt x="0" y="508029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12997" y="1745237"/>
        <a:ext cx="289305" cy="5386"/>
      </dsp:txXfrm>
    </dsp:sp>
    <dsp:sp modelId="{76599DBC-87C6-4D3F-B116-A326876ABD4F}">
      <dsp:nvSpPr>
        <dsp:cNvPr id="0" name=""/>
        <dsp:cNvSpPr/>
      </dsp:nvSpPr>
      <dsp:spPr>
        <a:xfrm>
          <a:off x="5767212" y="90596"/>
          <a:ext cx="2341866" cy="140511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753" tIns="120454" rIns="114753" bIns="12045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Bradbury, N. (2016). Attention Span During Lectures.</a:t>
          </a:r>
        </a:p>
      </dsp:txBody>
      <dsp:txXfrm>
        <a:off x="5767212" y="90596"/>
        <a:ext cx="2341866" cy="1405119"/>
      </dsp:txXfrm>
    </dsp:sp>
    <dsp:sp modelId="{1B849398-EF40-4A85-BEFE-BD620AA37308}">
      <dsp:nvSpPr>
        <dsp:cNvPr id="0" name=""/>
        <dsp:cNvSpPr/>
      </dsp:nvSpPr>
      <dsp:spPr>
        <a:xfrm>
          <a:off x="2346287" y="2691185"/>
          <a:ext cx="5080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029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86836" y="2734212"/>
        <a:ext cx="26931" cy="5386"/>
      </dsp:txXfrm>
    </dsp:sp>
    <dsp:sp modelId="{8655D4E6-B348-41E3-8F52-9B82B17A5642}">
      <dsp:nvSpPr>
        <dsp:cNvPr id="0" name=""/>
        <dsp:cNvSpPr/>
      </dsp:nvSpPr>
      <dsp:spPr>
        <a:xfrm>
          <a:off x="6221" y="2034345"/>
          <a:ext cx="2341866" cy="140511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753" tIns="120454" rIns="114753" bIns="12045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Brookfield, S. (2013). Teaching for Critical Thinking.</a:t>
          </a:r>
        </a:p>
      </dsp:txBody>
      <dsp:txXfrm>
        <a:off x="6221" y="2034345"/>
        <a:ext cx="2341866" cy="1405119"/>
      </dsp:txXfrm>
    </dsp:sp>
    <dsp:sp modelId="{DB507C56-6DDB-4855-8F96-CB7B4B5E1E72}">
      <dsp:nvSpPr>
        <dsp:cNvPr id="0" name=""/>
        <dsp:cNvSpPr/>
      </dsp:nvSpPr>
      <dsp:spPr>
        <a:xfrm>
          <a:off x="5226783" y="2691185"/>
          <a:ext cx="50802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029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67332" y="2734212"/>
        <a:ext cx="26931" cy="5386"/>
      </dsp:txXfrm>
    </dsp:sp>
    <dsp:sp modelId="{6EE8EC78-8D1E-40E7-AA5B-74DE2D7CB1B7}">
      <dsp:nvSpPr>
        <dsp:cNvPr id="0" name=""/>
        <dsp:cNvSpPr/>
      </dsp:nvSpPr>
      <dsp:spPr>
        <a:xfrm>
          <a:off x="2886716" y="2034345"/>
          <a:ext cx="2341866" cy="140511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753" tIns="120454" rIns="114753" bIns="12045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Merriam, S., &amp; Bierema, L. (2014). Adult Learning.</a:t>
          </a:r>
        </a:p>
      </dsp:txBody>
      <dsp:txXfrm>
        <a:off x="2886716" y="2034345"/>
        <a:ext cx="2341866" cy="1405119"/>
      </dsp:txXfrm>
    </dsp:sp>
    <dsp:sp modelId="{4CF20D01-369F-4701-9AE4-061D068D2C56}">
      <dsp:nvSpPr>
        <dsp:cNvPr id="0" name=""/>
        <dsp:cNvSpPr/>
      </dsp:nvSpPr>
      <dsp:spPr>
        <a:xfrm>
          <a:off x="5767212" y="2034345"/>
          <a:ext cx="2341866" cy="140511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753" tIns="120454" rIns="114753" bIns="12045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Maslach, C., &amp; Leiter, M. (2016). Burnout.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Gallo, Carmine (2014) “ Talk Like TED” </a:t>
          </a:r>
        </a:p>
      </dsp:txBody>
      <dsp:txXfrm>
        <a:off x="5767212" y="2034345"/>
        <a:ext cx="2341866" cy="14051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515E91-C3B1-40E2-89AF-F4BE033802D0}">
      <dsp:nvSpPr>
        <dsp:cNvPr id="0" name=""/>
        <dsp:cNvSpPr/>
      </dsp:nvSpPr>
      <dsp:spPr>
        <a:xfrm>
          <a:off x="1623059" y="310"/>
          <a:ext cx="6492240" cy="171332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967" tIns="435184" rIns="125967" bIns="43518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Balancing content and discussion</a:t>
          </a:r>
        </a:p>
      </dsp:txBody>
      <dsp:txXfrm>
        <a:off x="1623059" y="310"/>
        <a:ext cx="6492240" cy="1713321"/>
      </dsp:txXfrm>
    </dsp:sp>
    <dsp:sp modelId="{81BE240B-44E9-43A7-AC8C-9ABA53BCF8A2}">
      <dsp:nvSpPr>
        <dsp:cNvPr id="0" name=""/>
        <dsp:cNvSpPr/>
      </dsp:nvSpPr>
      <dsp:spPr>
        <a:xfrm>
          <a:off x="0" y="310"/>
          <a:ext cx="1623060" cy="1713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7" tIns="169238" rIns="85887" bIns="169238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Balancing</a:t>
          </a:r>
        </a:p>
      </dsp:txBody>
      <dsp:txXfrm>
        <a:off x="0" y="310"/>
        <a:ext cx="1623060" cy="1713321"/>
      </dsp:txXfrm>
    </dsp:sp>
    <dsp:sp modelId="{D2C910B3-0457-4AFA-BCD8-3D4E9475793B}">
      <dsp:nvSpPr>
        <dsp:cNvPr id="0" name=""/>
        <dsp:cNvSpPr/>
      </dsp:nvSpPr>
      <dsp:spPr>
        <a:xfrm>
          <a:off x="1623059" y="1816430"/>
          <a:ext cx="6492240" cy="171332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967" tIns="435184" rIns="125967" bIns="43518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Designing with adult learners in mind</a:t>
          </a:r>
        </a:p>
      </dsp:txBody>
      <dsp:txXfrm>
        <a:off x="1623059" y="1816430"/>
        <a:ext cx="6492240" cy="1713321"/>
      </dsp:txXfrm>
    </dsp:sp>
    <dsp:sp modelId="{4968DDAA-13C0-4C8B-9118-04753EBEBFF2}">
      <dsp:nvSpPr>
        <dsp:cNvPr id="0" name=""/>
        <dsp:cNvSpPr/>
      </dsp:nvSpPr>
      <dsp:spPr>
        <a:xfrm>
          <a:off x="0" y="1816430"/>
          <a:ext cx="1623060" cy="1713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7" tIns="169238" rIns="85887" bIns="169238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Designing</a:t>
          </a:r>
        </a:p>
      </dsp:txBody>
      <dsp:txXfrm>
        <a:off x="0" y="1816430"/>
        <a:ext cx="1623060" cy="17133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59ECC9-EF89-4A8C-A771-01A70FE24D24}">
      <dsp:nvSpPr>
        <dsp:cNvPr id="0" name=""/>
        <dsp:cNvSpPr/>
      </dsp:nvSpPr>
      <dsp:spPr>
        <a:xfrm>
          <a:off x="1536065" y="345"/>
          <a:ext cx="6144260" cy="19085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216" tIns="484763" rIns="119216" bIns="48476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Keeping attention without gimmicks</a:t>
          </a:r>
        </a:p>
      </dsp:txBody>
      <dsp:txXfrm>
        <a:off x="1536065" y="345"/>
        <a:ext cx="6144260" cy="1908517"/>
      </dsp:txXfrm>
    </dsp:sp>
    <dsp:sp modelId="{511FFF50-E506-469E-85FD-DE0284DB2646}">
      <dsp:nvSpPr>
        <dsp:cNvPr id="0" name=""/>
        <dsp:cNvSpPr/>
      </dsp:nvSpPr>
      <dsp:spPr>
        <a:xfrm>
          <a:off x="0" y="345"/>
          <a:ext cx="1536065" cy="19085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3" tIns="188519" rIns="81283" bIns="188519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Keeping</a:t>
          </a:r>
        </a:p>
      </dsp:txBody>
      <dsp:txXfrm>
        <a:off x="0" y="345"/>
        <a:ext cx="1536065" cy="1908517"/>
      </dsp:txXfrm>
    </dsp:sp>
    <dsp:sp modelId="{BFE4B3AB-1636-435B-A72B-16106F5E480F}">
      <dsp:nvSpPr>
        <dsp:cNvPr id="0" name=""/>
        <dsp:cNvSpPr/>
      </dsp:nvSpPr>
      <dsp:spPr>
        <a:xfrm>
          <a:off x="1536065" y="2023374"/>
          <a:ext cx="6144260" cy="19085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216" tIns="484763" rIns="119216" bIns="48476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Using relevance and interaction</a:t>
          </a:r>
        </a:p>
      </dsp:txBody>
      <dsp:txXfrm>
        <a:off x="1536065" y="2023374"/>
        <a:ext cx="6144260" cy="1908517"/>
      </dsp:txXfrm>
    </dsp:sp>
    <dsp:sp modelId="{B56A90F7-886E-466B-8FF8-10631F53E12A}">
      <dsp:nvSpPr>
        <dsp:cNvPr id="0" name=""/>
        <dsp:cNvSpPr/>
      </dsp:nvSpPr>
      <dsp:spPr>
        <a:xfrm>
          <a:off x="0" y="2023374"/>
          <a:ext cx="1536065" cy="19085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283" tIns="188519" rIns="81283" bIns="188519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Using</a:t>
          </a:r>
        </a:p>
      </dsp:txBody>
      <dsp:txXfrm>
        <a:off x="0" y="2023374"/>
        <a:ext cx="1536065" cy="19085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552B7-3CC3-437A-A7AA-B259F43D4C87}">
      <dsp:nvSpPr>
        <dsp:cNvPr id="0" name=""/>
        <dsp:cNvSpPr/>
      </dsp:nvSpPr>
      <dsp:spPr>
        <a:xfrm>
          <a:off x="1623059" y="310"/>
          <a:ext cx="6492240" cy="171332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967" tIns="435184" rIns="125967" bIns="43518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Redirecting experience</a:t>
          </a:r>
        </a:p>
      </dsp:txBody>
      <dsp:txXfrm>
        <a:off x="1623059" y="310"/>
        <a:ext cx="6492240" cy="1713321"/>
      </dsp:txXfrm>
    </dsp:sp>
    <dsp:sp modelId="{5C2CBF5F-F303-4959-A811-344B8EAC4909}">
      <dsp:nvSpPr>
        <dsp:cNvPr id="0" name=""/>
        <dsp:cNvSpPr/>
      </dsp:nvSpPr>
      <dsp:spPr>
        <a:xfrm>
          <a:off x="0" y="310"/>
          <a:ext cx="1623060" cy="1713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7" tIns="169238" rIns="85887" bIns="169238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Redirecting</a:t>
          </a:r>
        </a:p>
      </dsp:txBody>
      <dsp:txXfrm>
        <a:off x="0" y="310"/>
        <a:ext cx="1623060" cy="1713321"/>
      </dsp:txXfrm>
    </dsp:sp>
    <dsp:sp modelId="{890B17C1-6703-42C1-867C-371AF3FDFD61}">
      <dsp:nvSpPr>
        <dsp:cNvPr id="0" name=""/>
        <dsp:cNvSpPr/>
      </dsp:nvSpPr>
      <dsp:spPr>
        <a:xfrm>
          <a:off x="1623059" y="1816430"/>
          <a:ext cx="6492240" cy="171332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967" tIns="435184" rIns="125967" bIns="43518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Managing skepticism professionally</a:t>
          </a:r>
        </a:p>
      </dsp:txBody>
      <dsp:txXfrm>
        <a:off x="1623059" y="1816430"/>
        <a:ext cx="6492240" cy="1713321"/>
      </dsp:txXfrm>
    </dsp:sp>
    <dsp:sp modelId="{DE5758ED-59AA-4A6D-8739-D35FC8B79F90}">
      <dsp:nvSpPr>
        <dsp:cNvPr id="0" name=""/>
        <dsp:cNvSpPr/>
      </dsp:nvSpPr>
      <dsp:spPr>
        <a:xfrm>
          <a:off x="0" y="1816430"/>
          <a:ext cx="1623060" cy="17133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87" tIns="169238" rIns="85887" bIns="169238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Managing</a:t>
          </a:r>
        </a:p>
      </dsp:txBody>
      <dsp:txXfrm>
        <a:off x="0" y="1816430"/>
        <a:ext cx="1623060" cy="17133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AD0FF-6CE5-426B-B3A0-409AF4770D25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07A126-BFCC-466B-AF7D-CF9A4AA18DD6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Adult learners engage more when training is relevant to their real-world roles</a:t>
          </a:r>
        </a:p>
      </dsp:txBody>
      <dsp:txXfrm>
        <a:off x="283960" y="1066136"/>
        <a:ext cx="2107770" cy="1308711"/>
      </dsp:txXfrm>
    </dsp:sp>
    <dsp:sp modelId="{5DEF78D2-BCE4-4A04-B57E-09BD725CF429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C221F1-5625-4E65-9A06-43B8AE2BB97D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Disengagement often reflects design issues, not trainer effectiveness</a:t>
          </a:r>
        </a:p>
      </dsp:txBody>
      <dsp:txXfrm>
        <a:off x="2959652" y="1066136"/>
        <a:ext cx="2107770" cy="1308711"/>
      </dsp:txXfrm>
    </dsp:sp>
    <dsp:sp modelId="{E303D5F9-0FA9-4DB0-899C-7CC99C1A8874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FCB5D8-A39D-4DCE-BAFF-8FFA59673F6D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Facilitation skill often matters more than subject-matter expertise</a:t>
          </a:r>
        </a:p>
      </dsp:txBody>
      <dsp:txXfrm>
        <a:off x="5635343" y="1066136"/>
        <a:ext cx="2107770" cy="13087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C61B7C-3210-425D-A922-5C3FB8177B53}">
      <dsp:nvSpPr>
        <dsp:cNvPr id="0" name=""/>
        <dsp:cNvSpPr/>
      </dsp:nvSpPr>
      <dsp:spPr>
        <a:xfrm>
          <a:off x="1361" y="1582680"/>
          <a:ext cx="2094049" cy="25128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846" tIns="0" rIns="206846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Prioritizing essential material</a:t>
          </a:r>
        </a:p>
      </dsp:txBody>
      <dsp:txXfrm>
        <a:off x="1361" y="2587823"/>
        <a:ext cx="2094049" cy="1507715"/>
      </dsp:txXfrm>
    </dsp:sp>
    <dsp:sp modelId="{01227AAA-4E6E-435E-85D4-02FC3B5E6BF1}">
      <dsp:nvSpPr>
        <dsp:cNvPr id="0" name=""/>
        <dsp:cNvSpPr/>
      </dsp:nvSpPr>
      <dsp:spPr>
        <a:xfrm>
          <a:off x="1361" y="1582680"/>
          <a:ext cx="2094049" cy="1005143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846" tIns="165100" rIns="206846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01</a:t>
          </a:r>
        </a:p>
      </dsp:txBody>
      <dsp:txXfrm>
        <a:off x="1361" y="1582680"/>
        <a:ext cx="2094049" cy="1005143"/>
      </dsp:txXfrm>
    </dsp:sp>
    <dsp:sp modelId="{6159333D-3E2D-4BD5-98D8-7D4FE9ADAFF7}">
      <dsp:nvSpPr>
        <dsp:cNvPr id="0" name=""/>
        <dsp:cNvSpPr/>
      </dsp:nvSpPr>
      <dsp:spPr>
        <a:xfrm>
          <a:off x="2262934" y="1582680"/>
          <a:ext cx="2094049" cy="25128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846" tIns="0" rIns="206846" bIns="33020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Making the most of limited time</a:t>
          </a:r>
        </a:p>
      </dsp:txBody>
      <dsp:txXfrm>
        <a:off x="2262934" y="2587823"/>
        <a:ext cx="2094049" cy="1507715"/>
      </dsp:txXfrm>
    </dsp:sp>
    <dsp:sp modelId="{DF16BD99-9BEE-4BB4-866D-2BE060AD2901}">
      <dsp:nvSpPr>
        <dsp:cNvPr id="0" name=""/>
        <dsp:cNvSpPr/>
      </dsp:nvSpPr>
      <dsp:spPr>
        <a:xfrm>
          <a:off x="2262934" y="1582680"/>
          <a:ext cx="2094049" cy="1005143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846" tIns="165100" rIns="206846" bIns="16510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02</a:t>
          </a:r>
        </a:p>
      </dsp:txBody>
      <dsp:txXfrm>
        <a:off x="2262934" y="1582680"/>
        <a:ext cx="2094049" cy="100514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AA454-472D-451D-8F8C-1DF5283E5712}">
      <dsp:nvSpPr>
        <dsp:cNvPr id="0" name=""/>
        <dsp:cNvSpPr/>
      </dsp:nvSpPr>
      <dsp:spPr>
        <a:xfrm>
          <a:off x="2536" y="0"/>
          <a:ext cx="3899148" cy="35300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149" tIns="0" rIns="385149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Setting boundaries</a:t>
          </a:r>
        </a:p>
      </dsp:txBody>
      <dsp:txXfrm>
        <a:off x="2536" y="1412024"/>
        <a:ext cx="3899148" cy="2118037"/>
      </dsp:txXfrm>
    </dsp:sp>
    <dsp:sp modelId="{E617B4C3-FB0A-45B0-9101-49FF54E0546A}">
      <dsp:nvSpPr>
        <dsp:cNvPr id="0" name=""/>
        <dsp:cNvSpPr/>
      </dsp:nvSpPr>
      <dsp:spPr>
        <a:xfrm>
          <a:off x="2536" y="0"/>
          <a:ext cx="3899148" cy="1412024"/>
        </a:xfrm>
        <a:prstGeom prst="rect">
          <a:avLst/>
        </a:prstGeom>
        <a:noFill/>
        <a:ln w="6350" cap="flat" cmpd="sng" algn="ctr">
          <a:noFill/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149" tIns="165100" rIns="385149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2536" y="0"/>
        <a:ext cx="3899148" cy="1412024"/>
      </dsp:txXfrm>
    </dsp:sp>
    <dsp:sp modelId="{4CD8D17C-385D-4665-8928-85F307319DF0}">
      <dsp:nvSpPr>
        <dsp:cNvPr id="0" name=""/>
        <dsp:cNvSpPr/>
      </dsp:nvSpPr>
      <dsp:spPr>
        <a:xfrm>
          <a:off x="4213615" y="0"/>
          <a:ext cx="3899148" cy="3530062"/>
        </a:xfrm>
        <a:prstGeom prst="rect">
          <a:avLst/>
        </a:prstGeom>
        <a:gradFill rotWithShape="0">
          <a:gsLst>
            <a:gs pos="0">
              <a:schemeClr val="accent2">
                <a:hueOff val="-1323373"/>
                <a:satOff val="1492"/>
                <a:lumOff val="3530"/>
                <a:alphaOff val="0"/>
                <a:satMod val="100000"/>
                <a:lumMod val="100000"/>
              </a:schemeClr>
            </a:gs>
            <a:gs pos="50000">
              <a:schemeClr val="accent2">
                <a:hueOff val="-1323373"/>
                <a:satOff val="1492"/>
                <a:lumOff val="353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-1323373"/>
                <a:satOff val="1492"/>
                <a:lumOff val="353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149" tIns="0" rIns="385149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Sharing responsibility</a:t>
          </a:r>
        </a:p>
      </dsp:txBody>
      <dsp:txXfrm>
        <a:off x="4213615" y="1412024"/>
        <a:ext cx="3899148" cy="2118037"/>
      </dsp:txXfrm>
    </dsp:sp>
    <dsp:sp modelId="{2E9AC7E5-7F5F-418B-8F9F-A299183037A0}">
      <dsp:nvSpPr>
        <dsp:cNvPr id="0" name=""/>
        <dsp:cNvSpPr/>
      </dsp:nvSpPr>
      <dsp:spPr>
        <a:xfrm>
          <a:off x="4213615" y="0"/>
          <a:ext cx="3899148" cy="1412024"/>
        </a:xfrm>
        <a:prstGeom prst="rect">
          <a:avLst/>
        </a:prstGeom>
        <a:noFill/>
        <a:ln w="6350" cap="flat" cmpd="sng" algn="ctr">
          <a:noFill/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p3d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149" tIns="165100" rIns="385149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4213615" y="0"/>
        <a:ext cx="3899148" cy="141202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6880C1-D7B2-44D8-80A1-1F368CE775D0}">
      <dsp:nvSpPr>
        <dsp:cNvPr id="0" name=""/>
        <dsp:cNvSpPr/>
      </dsp:nvSpPr>
      <dsp:spPr>
        <a:xfrm>
          <a:off x="990" y="477524"/>
          <a:ext cx="3477136" cy="2207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3268558-39F5-48ED-BA67-0940A4C83D3D}">
      <dsp:nvSpPr>
        <dsp:cNvPr id="0" name=""/>
        <dsp:cNvSpPr/>
      </dsp:nvSpPr>
      <dsp:spPr>
        <a:xfrm>
          <a:off x="387339" y="844555"/>
          <a:ext cx="3477136" cy="2207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500" kern="1200"/>
            <a:t>Authenticity over perfection</a:t>
          </a:r>
        </a:p>
      </dsp:txBody>
      <dsp:txXfrm>
        <a:off x="452009" y="909225"/>
        <a:ext cx="3347796" cy="2078641"/>
      </dsp:txXfrm>
    </dsp:sp>
    <dsp:sp modelId="{51B81511-55D6-41CE-8BF1-FEF5850E7F46}">
      <dsp:nvSpPr>
        <dsp:cNvPr id="0" name=""/>
        <dsp:cNvSpPr/>
      </dsp:nvSpPr>
      <dsp:spPr>
        <a:xfrm>
          <a:off x="4250824" y="477524"/>
          <a:ext cx="3477136" cy="2207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CD5383-9667-46E6-92FD-E33E2F1598A9}">
      <dsp:nvSpPr>
        <dsp:cNvPr id="0" name=""/>
        <dsp:cNvSpPr/>
      </dsp:nvSpPr>
      <dsp:spPr>
        <a:xfrm>
          <a:off x="4637172" y="844555"/>
          <a:ext cx="3477136" cy="2207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500" kern="1200"/>
            <a:t>Consistency builds trust</a:t>
          </a:r>
        </a:p>
      </dsp:txBody>
      <dsp:txXfrm>
        <a:off x="4701842" y="909225"/>
        <a:ext cx="3347796" cy="207864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B8580-6A93-42CB-A7B0-D0BD3DB09F50}">
      <dsp:nvSpPr>
        <dsp:cNvPr id="0" name=""/>
        <dsp:cNvSpPr/>
      </dsp:nvSpPr>
      <dsp:spPr>
        <a:xfrm>
          <a:off x="990" y="0"/>
          <a:ext cx="3863485" cy="353006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1212" tIns="330200" rIns="301212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Leveraging room expertise</a:t>
          </a:r>
        </a:p>
      </dsp:txBody>
      <dsp:txXfrm>
        <a:off x="990" y="1341423"/>
        <a:ext cx="3863485" cy="2118037"/>
      </dsp:txXfrm>
    </dsp:sp>
    <dsp:sp modelId="{C5482C83-C00D-447B-9C36-3D9B832E73C9}">
      <dsp:nvSpPr>
        <dsp:cNvPr id="0" name=""/>
        <dsp:cNvSpPr/>
      </dsp:nvSpPr>
      <dsp:spPr>
        <a:xfrm>
          <a:off x="1403223" y="353006"/>
          <a:ext cx="1059018" cy="105901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65" tIns="12700" rIns="8256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558313" y="508096"/>
        <a:ext cx="748838" cy="748838"/>
      </dsp:txXfrm>
    </dsp:sp>
    <dsp:sp modelId="{74AC8E15-8EDA-4D4E-8A02-F4B1D578C78D}">
      <dsp:nvSpPr>
        <dsp:cNvPr id="0" name=""/>
        <dsp:cNvSpPr/>
      </dsp:nvSpPr>
      <dsp:spPr>
        <a:xfrm>
          <a:off x="990" y="3529990"/>
          <a:ext cx="3863485" cy="72"/>
        </a:xfrm>
        <a:prstGeom prst="rect">
          <a:avLst/>
        </a:prstGeom>
        <a:gradFill rotWithShape="0">
          <a:gsLst>
            <a:gs pos="0">
              <a:schemeClr val="accent2">
                <a:hueOff val="-441124"/>
                <a:satOff val="497"/>
                <a:lumOff val="1177"/>
                <a:alphaOff val="0"/>
                <a:satMod val="100000"/>
                <a:lumMod val="100000"/>
              </a:schemeClr>
            </a:gs>
            <a:gs pos="50000">
              <a:schemeClr val="accent2">
                <a:hueOff val="-441124"/>
                <a:satOff val="497"/>
                <a:lumOff val="1177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-441124"/>
                <a:satOff val="497"/>
                <a:lumOff val="1177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441124"/>
              <a:satOff val="497"/>
              <a:lumOff val="1177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61E068-EE6F-47F5-9ABE-D10668535CFE}">
      <dsp:nvSpPr>
        <dsp:cNvPr id="0" name=""/>
        <dsp:cNvSpPr/>
      </dsp:nvSpPr>
      <dsp:spPr>
        <a:xfrm>
          <a:off x="4250824" y="0"/>
          <a:ext cx="3863485" cy="3530062"/>
        </a:xfrm>
        <a:prstGeom prst="rect">
          <a:avLst/>
        </a:prstGeom>
        <a:solidFill>
          <a:schemeClr val="accent2">
            <a:tint val="40000"/>
            <a:alpha val="90000"/>
            <a:hueOff val="-1841865"/>
            <a:satOff val="12270"/>
            <a:lumOff val="1122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1841865"/>
              <a:satOff val="12270"/>
              <a:lumOff val="112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1212" tIns="330200" rIns="301212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600" kern="1200"/>
            <a:t>Learning from each other</a:t>
          </a:r>
        </a:p>
      </dsp:txBody>
      <dsp:txXfrm>
        <a:off x="4250824" y="1341423"/>
        <a:ext cx="3863485" cy="2118037"/>
      </dsp:txXfrm>
    </dsp:sp>
    <dsp:sp modelId="{286CA710-CDCC-4670-A6D1-3DCAC5923C52}">
      <dsp:nvSpPr>
        <dsp:cNvPr id="0" name=""/>
        <dsp:cNvSpPr/>
      </dsp:nvSpPr>
      <dsp:spPr>
        <a:xfrm>
          <a:off x="5653057" y="353006"/>
          <a:ext cx="1059018" cy="1059018"/>
        </a:xfrm>
        <a:prstGeom prst="ellipse">
          <a:avLst/>
        </a:prstGeom>
        <a:gradFill rotWithShape="0">
          <a:gsLst>
            <a:gs pos="0">
              <a:schemeClr val="accent2">
                <a:hueOff val="-882249"/>
                <a:satOff val="995"/>
                <a:lumOff val="2353"/>
                <a:alphaOff val="0"/>
                <a:satMod val="100000"/>
                <a:lumMod val="100000"/>
              </a:schemeClr>
            </a:gs>
            <a:gs pos="50000">
              <a:schemeClr val="accent2">
                <a:hueOff val="-882249"/>
                <a:satOff val="995"/>
                <a:lumOff val="2353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-882249"/>
                <a:satOff val="995"/>
                <a:lumOff val="2353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882249"/>
              <a:satOff val="995"/>
              <a:lumOff val="2353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65" tIns="12700" rIns="82565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5808147" y="508096"/>
        <a:ext cx="748838" cy="748838"/>
      </dsp:txXfrm>
    </dsp:sp>
    <dsp:sp modelId="{6C91D2AA-B923-4EDE-A000-1E2A31ECB122}">
      <dsp:nvSpPr>
        <dsp:cNvPr id="0" name=""/>
        <dsp:cNvSpPr/>
      </dsp:nvSpPr>
      <dsp:spPr>
        <a:xfrm>
          <a:off x="4250824" y="3529990"/>
          <a:ext cx="3863485" cy="72"/>
        </a:xfrm>
        <a:prstGeom prst="rect">
          <a:avLst/>
        </a:prstGeom>
        <a:gradFill rotWithShape="0">
          <a:gsLst>
            <a:gs pos="0">
              <a:schemeClr val="accent2">
                <a:hueOff val="-1323373"/>
                <a:satOff val="1492"/>
                <a:lumOff val="3530"/>
                <a:alphaOff val="0"/>
                <a:satMod val="100000"/>
                <a:lumMod val="100000"/>
              </a:schemeClr>
            </a:gs>
            <a:gs pos="50000">
              <a:schemeClr val="accent2">
                <a:hueOff val="-1323373"/>
                <a:satOff val="1492"/>
                <a:lumOff val="353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-1323373"/>
                <a:satOff val="1492"/>
                <a:lumOff val="353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D028F-983B-41E8-9B35-65CE4EE43611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5C9DE-A77F-4D93-B522-ED193C33A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14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Source: Knowles, M. (1984). Andragogy in Action; Salas et al. (2012), Psychological Science in the Public Interest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Source: Maslach &amp; Leiter (2016), Burnout Research; Salas et al. (2015)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Source: Salas et al. (2012); Knowles Adult Learning Theory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Source: Bradbury (2016); Bligh (2000); NIH Cognitive Load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Source: Merriam &amp; Bierema (2014), Adult Learning; Kolb Experiential Learning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Source: Brookfield (2013), Teaching for Critical Thinking; Adult Learning Theory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088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62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8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6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035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6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5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4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60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0725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6241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0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EDC7E-7AE9-B8E9-4E10-47489034A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378" y="1143000"/>
            <a:ext cx="6619243" cy="338921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700">
                <a:solidFill>
                  <a:srgbClr val="FFFFFF"/>
                </a:solidFill>
              </a:rPr>
              <a:t>New Members </a:t>
            </a:r>
          </a:p>
        </p:txBody>
      </p:sp>
    </p:spTree>
    <p:extLst>
      <p:ext uri="{BB962C8B-B14F-4D97-AF65-F5344CB8AC3E}">
        <p14:creationId xmlns:p14="http://schemas.microsoft.com/office/powerpoint/2010/main" val="228010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n-US" sz="4200"/>
              <a:t>Why Trainer Challenges Are Normal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372B4C2-237C-75BC-726D-E8320EDA6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282458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3770"/>
            <a:ext cx="2415246" cy="2027227"/>
          </a:xfrm>
        </p:spPr>
        <p:txBody>
          <a:bodyPr anchor="t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3600">
                <a:solidFill>
                  <a:srgbClr val="FFFFFF"/>
                </a:solidFill>
              </a:rPr>
              <a:t>Time &amp; Content Constraints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A5E2013-8E8D-C8B9-2BA2-47069229F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0893370"/>
              </p:ext>
            </p:extLst>
          </p:nvPr>
        </p:nvGraphicFramePr>
        <p:xfrm>
          <a:off x="4157004" y="541606"/>
          <a:ext cx="4358346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Trainer Burnout &amp; Sustainability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6C51200-D5AB-844F-60FE-CBEBE83F9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770307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Building Trainer Credibility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38BE9E1-6B90-C9AD-D47B-23A7FA83B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750527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Peer Learning &amp; Collaboration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E6F556-833B-3EF7-1E5A-6647AA974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12075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Ethics &amp; Best Practices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928A70-B4BD-09DE-FBC9-22AD0E12C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789410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100"/>
              <a:t>Facilitated Workflow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168866" cy="4351338"/>
          </a:xfrm>
        </p:spPr>
        <p:txBody>
          <a:bodyPr>
            <a:normAutofit/>
          </a:bodyPr>
          <a:lstStyle/>
          <a:p>
            <a:r>
              <a:t>Discussion → Strategy → Application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Trainer Burnout Is Real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343F27F-5C40-DE6A-0250-95F44BA65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4470447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What Improves Training Outcomes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4F5ECA-23DC-A978-9004-36127C739E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2485575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Key Takeaways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CE4996-B1DD-E0DE-22C6-85A2822FA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384756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64BA6-227E-81FC-476A-977A565F9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84" y="248038"/>
            <a:ext cx="529779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Treasures report </a:t>
            </a:r>
          </a:p>
        </p:txBody>
      </p:sp>
      <p:pic>
        <p:nvPicPr>
          <p:cNvPr id="5" name="Content Placeholder 4" descr="Graphical user interface, application">
            <a:extLst>
              <a:ext uri="{FF2B5EF4-FFF2-40B4-BE49-F238E27FC236}">
                <a16:creationId xmlns:a16="http://schemas.microsoft.com/office/drawing/2014/main" id="{16B2B65C-2DCE-BEBA-DD0C-76C881C443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838" y="2200247"/>
            <a:ext cx="7680325" cy="3738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392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Attention &amp; Engagement Reality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6FD25D-1F65-07BE-0440-E90D1C1A1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023999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764373"/>
            <a:ext cx="5063961" cy="1293028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chemeClr val="bg1"/>
                </a:solidFill>
              </a:rPr>
              <a:t>Mixed Experience Levels Are the Norm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194560"/>
            <a:ext cx="5078101" cy="4024125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Training rooms routinely include varied experience levels</a:t>
            </a:r>
          </a:p>
          <a:p>
            <a:r>
              <a:rPr lang="en-US">
                <a:solidFill>
                  <a:schemeClr val="bg1"/>
                </a:solidFill>
              </a:rPr>
              <a:t>New learners want structure; experienced learners want relevance</a:t>
            </a:r>
          </a:p>
          <a:p>
            <a:r>
              <a:rPr lang="en-US">
                <a:solidFill>
                  <a:schemeClr val="bg1"/>
                </a:solidFill>
              </a:rPr>
              <a:t>Decision-based learning supports both groups effectively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037" y="955309"/>
            <a:ext cx="5305926" cy="2898975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Discussion: Trainer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187" y="4533813"/>
            <a:ext cx="5197641" cy="93846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Which challenges show up most in your environment?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Resistance Isn’t Defiance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AB555E-46E5-34F6-8E61-0299CC8B2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0691925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3000"/>
                <a:shade val="98000"/>
                <a:satMod val="150000"/>
                <a:lumMod val="102000"/>
              </a:schemeClr>
            </a:gs>
            <a:gs pos="50000">
              <a:schemeClr val="bg2">
                <a:tint val="98000"/>
                <a:shade val="90000"/>
                <a:satMod val="13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2" y="821265"/>
            <a:ext cx="4574029" cy="522211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700"/>
              <a:t>Activity: Strategy Test 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7271" y="821265"/>
            <a:ext cx="2449284" cy="522211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/>
              <a:t>Apply one strategy to a real training issue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2" y="821265"/>
            <a:ext cx="4745080" cy="522211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700">
                <a:solidFill>
                  <a:srgbClr val="FFFFFF"/>
                </a:solidFill>
              </a:rPr>
              <a:t>Group Brainstorm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4663" y="821265"/>
            <a:ext cx="2432958" cy="522211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/>
              <a:t>How can STAND support trainers statewide?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Resources &amp; Closing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31C1C8-CD5B-98FB-896D-6F5FA2946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8496749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 err="1"/>
              <a:t>Referencesnces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337105-A85D-6619-CCB2-D2904AED06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409198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4AED2-C981-A132-12A1-EB615E226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Ice Breaker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6C55C-1A88-BD80-54C0-7853A6C10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Give them </a:t>
            </a:r>
            <a:r>
              <a:rPr lang="en-US" sz="2000" b="1" dirty="0"/>
              <a:t>5 minutes</a:t>
            </a:r>
            <a:r>
              <a:rPr lang="en-US" sz="2000" dirty="0"/>
              <a:t> to do this:</a:t>
            </a:r>
            <a:br>
              <a:rPr lang="en-US" sz="2000" dirty="0"/>
            </a:br>
            <a:r>
              <a:rPr lang="en-US" sz="2000" dirty="0"/>
              <a:t>Each person chooses </a:t>
            </a:r>
            <a:r>
              <a:rPr lang="en-US" sz="2000" b="1" dirty="0"/>
              <a:t>one small concept they teach well</a:t>
            </a:r>
            <a:r>
              <a:rPr lang="en-US" sz="2000" dirty="0"/>
              <a:t>—a rule, a skill, a definition, a process. Then they deliberately explain it </a:t>
            </a:r>
            <a:r>
              <a:rPr lang="en-US" sz="2000" b="1" dirty="0"/>
              <a:t>badly</a:t>
            </a:r>
            <a:r>
              <a:rPr lang="en-US" sz="2000" dirty="0"/>
              <a:t> to their partner. Not maliciously—just poorly. Too fast, too vague, too jargony, or wildly out of order.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After both have taken a turn, give them </a:t>
            </a:r>
            <a:r>
              <a:rPr lang="en-US" sz="2000" b="1" dirty="0"/>
              <a:t>3 minutes</a:t>
            </a:r>
            <a:r>
              <a:rPr lang="en-US" sz="2000" dirty="0"/>
              <a:t> to discuss: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What made the explanation confusing?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What assumptions did the “teacher” accidentally make?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What one change instantly improved clarity?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Bring the group back together and ask for a few rapid reflections: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“What bad habit did you recognize in yourself?”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“What tiny fix made the biggest difference?”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35018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8635" y="2224380"/>
            <a:ext cx="3610185" cy="2400476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200"/>
              <a:t>Overcoming Common Trainer Challenges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35180" y="2224381"/>
            <a:ext cx="3240576" cy="2400476"/>
          </a:xfrm>
        </p:spPr>
        <p:txBody>
          <a:bodyPr anchor="ctr">
            <a:normAutofit/>
          </a:bodyPr>
          <a:lstStyle/>
          <a:p>
            <a:pPr algn="l"/>
            <a:r>
              <a:rPr lang="en-US" sz="1700">
                <a:solidFill>
                  <a:schemeClr val="tx1">
                    <a:alpha val="70000"/>
                  </a:schemeClr>
                </a:solidFill>
              </a:rPr>
              <a:t>STAND Networking Session</a:t>
            </a:r>
          </a:p>
          <a:p>
            <a:pPr algn="l"/>
            <a:r>
              <a:rPr lang="en-US" sz="1700">
                <a:solidFill>
                  <a:schemeClr val="tx1">
                    <a:alpha val="70000"/>
                  </a:schemeClr>
                </a:solidFill>
              </a:rPr>
              <a:t>January 16 | GSS Building</a:t>
            </a:r>
          </a:p>
          <a:p>
            <a:pPr algn="l"/>
            <a:r>
              <a:rPr lang="en-US" sz="1700">
                <a:solidFill>
                  <a:schemeClr val="tx1">
                    <a:alpha val="70000"/>
                  </a:schemeClr>
                </a:solidFill>
              </a:rPr>
              <a:t>Mathew Lemite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/>
          </a:bodyPr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168866" cy="4351338"/>
          </a:xfrm>
        </p:spPr>
        <p:txBody>
          <a:bodyPr>
            <a:normAutofit/>
          </a:bodyPr>
          <a:lstStyle/>
          <a:p>
            <a:r>
              <a:t>Purpose of today’s session</a:t>
            </a:r>
          </a:p>
          <a:p>
            <a:r>
              <a:t>Networking, collaboration, and practical problem-solving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Why Trainer Development Matters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B6E2ED1-6474-B0B2-D5DF-6E01AB251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407984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Planning Effective Training Sessions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082E82DF-CF70-53B7-52DA-F4BB5656C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1738090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Managing Engagement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97274A-C063-25F8-FEA1-630407BA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0327929"/>
              </p:ext>
            </p:extLst>
          </p:nvPr>
        </p:nvGraphicFramePr>
        <p:xfrm>
          <a:off x="731838" y="2103438"/>
          <a:ext cx="7680325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457950" cy="1293028"/>
          </a:xfrm>
        </p:spPr>
        <p:txBody>
          <a:bodyPr>
            <a:normAutofit/>
          </a:bodyPr>
          <a:lstStyle/>
          <a:p>
            <a:r>
              <a:rPr lang="en-US"/>
              <a:t>Handling Resistance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117FE9CA-C7F4-3D9F-979C-D2B2AF07C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286182"/>
              </p:ext>
            </p:extLst>
          </p:nvPr>
        </p:nvGraphicFramePr>
        <p:xfrm>
          <a:off x="514350" y="2441051"/>
          <a:ext cx="8115300" cy="3530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827</TotalTime>
  <Words>690</Words>
  <Application>Microsoft Office PowerPoint</Application>
  <PresentationFormat>On-screen Show (4:3)</PresentationFormat>
  <Paragraphs>110</Paragraphs>
  <Slides>27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Aptos</vt:lpstr>
      <vt:lpstr>Century Gothic</vt:lpstr>
      <vt:lpstr>Garamond</vt:lpstr>
      <vt:lpstr>Savon</vt:lpstr>
      <vt:lpstr>New Members </vt:lpstr>
      <vt:lpstr>Treasures report </vt:lpstr>
      <vt:lpstr>Ice Breaker </vt:lpstr>
      <vt:lpstr>Overcoming Common Trainer Challenges</vt:lpstr>
      <vt:lpstr>Introduction</vt:lpstr>
      <vt:lpstr>Why Trainer Development Matters</vt:lpstr>
      <vt:lpstr>Planning Effective Training Sessions</vt:lpstr>
      <vt:lpstr>Managing Engagement</vt:lpstr>
      <vt:lpstr>Handling Resistance</vt:lpstr>
      <vt:lpstr>Why Trainer Challenges Are Normal</vt:lpstr>
      <vt:lpstr>Time &amp; Content Constraints</vt:lpstr>
      <vt:lpstr>Trainer Burnout &amp; Sustainability</vt:lpstr>
      <vt:lpstr>Building Trainer Credibility</vt:lpstr>
      <vt:lpstr>Peer Learning &amp; Collaboration</vt:lpstr>
      <vt:lpstr>Ethics &amp; Best Practices</vt:lpstr>
      <vt:lpstr>Facilitated Workflow Example</vt:lpstr>
      <vt:lpstr>Trainer Burnout Is Real</vt:lpstr>
      <vt:lpstr>What Improves Training Outcomes</vt:lpstr>
      <vt:lpstr>Key Takeaways</vt:lpstr>
      <vt:lpstr>Attention &amp; Engagement Reality</vt:lpstr>
      <vt:lpstr>Mixed Experience Levels Are the Norm</vt:lpstr>
      <vt:lpstr>Discussion: Trainer Challenges</vt:lpstr>
      <vt:lpstr>Resistance Isn’t Defiance</vt:lpstr>
      <vt:lpstr>Activity: Strategy Test Drive</vt:lpstr>
      <vt:lpstr>Group Brainstorm</vt:lpstr>
      <vt:lpstr>Resources &amp; Closing</vt:lpstr>
      <vt:lpstr>Referencesnces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Lemite, Mathew (DOC)</dc:creator>
  <cp:keywords/>
  <dc:description>generated using python-pptx</dc:description>
  <cp:lastModifiedBy>Homa, Amy (OMB)</cp:lastModifiedBy>
  <cp:revision>9</cp:revision>
  <dcterms:created xsi:type="dcterms:W3CDTF">2013-01-27T09:14:16Z</dcterms:created>
  <dcterms:modified xsi:type="dcterms:W3CDTF">2026-02-05T18:30:58Z</dcterms:modified>
  <cp:category/>
</cp:coreProperties>
</file>